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 id="2147483663" r:id="rId2"/>
    <p:sldMasterId id="2147483664" r:id="rId3"/>
  </p:sldMasterIdLst>
  <p:notesMasterIdLst>
    <p:notesMasterId r:id="rId41"/>
  </p:notesMasterIdLst>
  <p:sldIdLst>
    <p:sldId id="256" r:id="rId4"/>
    <p:sldId id="294" r:id="rId5"/>
    <p:sldId id="295" r:id="rId6"/>
    <p:sldId id="296"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29"/>
    <p:restoredTop sz="71634" autoAdjust="0"/>
  </p:normalViewPr>
  <p:slideViewPr>
    <p:cSldViewPr snapToGrid="0">
      <p:cViewPr>
        <p:scale>
          <a:sx n="66" d="100"/>
          <a:sy n="66" d="100"/>
        </p:scale>
        <p:origin x="494" y="2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49ffdac2f_2_25: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 name="Google Shape;93;g3649ffdac2f_2_25: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fontAlgn="t"/>
            <a:r>
              <a:rPr lang="en-US" sz="1100" b="1" i="0" u="none" strike="noStrike" cap="none" dirty="0">
                <a:solidFill>
                  <a:srgbClr val="000000"/>
                </a:solidFill>
                <a:effectLst/>
                <a:latin typeface="Arial"/>
                <a:ea typeface="Arial"/>
                <a:cs typeface="Arial"/>
                <a:sym typeface="Arial"/>
              </a:rPr>
              <a:t>Instructor Notes: The Internet in 1976</a:t>
            </a:r>
          </a:p>
          <a:p>
            <a:pPr fontAlgn="t"/>
            <a:r>
              <a:rPr lang="en-US" sz="1100" b="1" i="0" u="none" strike="noStrike" cap="none" dirty="0">
                <a:solidFill>
                  <a:srgbClr val="000000"/>
                </a:solidFill>
                <a:effectLst/>
                <a:latin typeface="Arial"/>
                <a:ea typeface="Arial"/>
                <a:cs typeface="Arial"/>
                <a:sym typeface="Arial"/>
              </a:rPr>
              <a:t>Overview:</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In 1976, the internet as we know it today was in its infancy. The primary network was the ARPANET, developed by the U.S. Department of Defense’s Advanced Research Projects Agency (ARPA). ARPANET connected research institutions, universities, and military facilities, enabling the sharing of information and resources across geographically dispersed locations.</a:t>
            </a:r>
          </a:p>
          <a:p>
            <a:pPr fontAlgn="t"/>
            <a:r>
              <a:rPr lang="en-US" sz="1100" b="1" i="0" u="none" strike="noStrike" cap="none" dirty="0">
                <a:solidFill>
                  <a:srgbClr val="000000"/>
                </a:solidFill>
                <a:effectLst/>
                <a:latin typeface="Arial"/>
                <a:ea typeface="Arial"/>
                <a:cs typeface="Arial"/>
                <a:sym typeface="Arial"/>
              </a:rPr>
              <a:t>Key Features:</a:t>
            </a:r>
            <a:endParaRPr lang="en-US" sz="1100" b="0" i="0" u="none" strike="noStrike" cap="none" dirty="0">
              <a:solidFill>
                <a:srgbClr val="000000"/>
              </a:solidFill>
              <a:effectLst/>
              <a:latin typeface="Arial"/>
              <a:ea typeface="Arial"/>
              <a:cs typeface="Arial"/>
              <a:sym typeface="Arial"/>
            </a:endParaRPr>
          </a:p>
          <a:p>
            <a:pPr fontAlgn="t"/>
            <a:r>
              <a:rPr lang="en-US" sz="1100" b="1" i="0" u="none" strike="noStrike" cap="none" dirty="0">
                <a:solidFill>
                  <a:srgbClr val="000000"/>
                </a:solidFill>
                <a:effectLst/>
                <a:latin typeface="Arial"/>
                <a:ea typeface="Arial"/>
                <a:cs typeface="Arial"/>
                <a:sym typeface="Arial"/>
              </a:rPr>
              <a:t>ARPANET Backbone:</a:t>
            </a:r>
            <a:r>
              <a:rPr lang="en-US" sz="1100" b="0" i="0" u="none" strike="noStrike" cap="none" dirty="0">
                <a:solidFill>
                  <a:srgbClr val="000000"/>
                </a:solidFill>
                <a:effectLst/>
                <a:latin typeface="Arial"/>
                <a:ea typeface="Arial"/>
                <a:cs typeface="Arial"/>
                <a:sym typeface="Arial"/>
              </a:rPr>
              <a:t> The network consisted of interconnected nodes, each representing a computer or an Interface Message Processor (IMP). IMPs acted as early routers, directing data packets between sites.</a:t>
            </a:r>
          </a:p>
          <a:p>
            <a:pPr fontAlgn="t"/>
            <a:r>
              <a:rPr lang="en-US" sz="1100" b="1" i="0" u="none" strike="noStrike" cap="none" dirty="0">
                <a:solidFill>
                  <a:srgbClr val="000000"/>
                </a:solidFill>
                <a:effectLst/>
                <a:latin typeface="Arial"/>
                <a:ea typeface="Arial"/>
                <a:cs typeface="Arial"/>
                <a:sym typeface="Arial"/>
              </a:rPr>
              <a:t>Packet Switching:</a:t>
            </a:r>
            <a:r>
              <a:rPr lang="en-US" sz="1100" b="0" i="0" u="none" strike="noStrike" cap="none" dirty="0">
                <a:solidFill>
                  <a:srgbClr val="000000"/>
                </a:solidFill>
                <a:effectLst/>
                <a:latin typeface="Arial"/>
                <a:ea typeface="Arial"/>
                <a:cs typeface="Arial"/>
                <a:sym typeface="Arial"/>
              </a:rPr>
              <a:t> ARPANET pioneered packet switching, a method of breaking data into small packets for efficient transmission and reassembly, which remains foundational to modern networking.</a:t>
            </a:r>
          </a:p>
          <a:p>
            <a:pPr fontAlgn="t"/>
            <a:r>
              <a:rPr lang="en-US" sz="1100" b="1" i="0" u="none" strike="noStrike" cap="none" dirty="0">
                <a:solidFill>
                  <a:srgbClr val="000000"/>
                </a:solidFill>
                <a:effectLst/>
                <a:latin typeface="Arial"/>
                <a:ea typeface="Arial"/>
                <a:cs typeface="Arial"/>
                <a:sym typeface="Arial"/>
              </a:rPr>
              <a:t>Military Significance:</a:t>
            </a:r>
            <a:r>
              <a:rPr lang="en-US" sz="1100" b="0" i="0" u="none" strike="noStrike" cap="none" dirty="0">
                <a:solidFill>
                  <a:srgbClr val="000000"/>
                </a:solidFill>
                <a:effectLst/>
                <a:latin typeface="Arial"/>
                <a:ea typeface="Arial"/>
                <a:cs typeface="Arial"/>
                <a:sym typeface="Arial"/>
              </a:rPr>
              <a:t> The network was designed for resilience and survivability, ensuring communications could continue even if parts of the network were disrupted—a critical feature for military operations.</a:t>
            </a:r>
          </a:p>
          <a:p>
            <a:pPr fontAlgn="t"/>
            <a:r>
              <a:rPr lang="en-US" sz="1100" b="1" i="0" u="none" strike="noStrike" cap="none" dirty="0">
                <a:solidFill>
                  <a:srgbClr val="000000"/>
                </a:solidFill>
                <a:effectLst/>
                <a:latin typeface="Arial"/>
                <a:ea typeface="Arial"/>
                <a:cs typeface="Arial"/>
                <a:sym typeface="Arial"/>
              </a:rPr>
              <a:t>Growth and Expansion:</a:t>
            </a:r>
            <a:r>
              <a:rPr lang="en-US" sz="1100" b="0" i="0" u="none" strike="noStrike" cap="none" dirty="0">
                <a:solidFill>
                  <a:srgbClr val="000000"/>
                </a:solidFill>
                <a:effectLst/>
                <a:latin typeface="Arial"/>
                <a:ea typeface="Arial"/>
                <a:cs typeface="Arial"/>
                <a:sym typeface="Arial"/>
              </a:rPr>
              <a:t> By 1976, ARPANET had expanded to dozens of sites, including major universities and research labs. This laid the groundwork for future military and civilian networks.</a:t>
            </a:r>
          </a:p>
          <a:p>
            <a:pPr fontAlgn="t"/>
            <a:r>
              <a:rPr lang="en-US" sz="1100" b="1" i="0" u="none" strike="noStrike" cap="none" dirty="0">
                <a:solidFill>
                  <a:srgbClr val="000000"/>
                </a:solidFill>
                <a:effectLst/>
                <a:latin typeface="Arial"/>
                <a:ea typeface="Arial"/>
                <a:cs typeface="Arial"/>
                <a:sym typeface="Arial"/>
              </a:rPr>
              <a:t>Security and Protocols:</a:t>
            </a:r>
            <a:endParaRPr lang="en-US" sz="1100" b="0" i="0" u="none" strike="noStrike" cap="none" dirty="0">
              <a:solidFill>
                <a:srgbClr val="000000"/>
              </a:solidFill>
              <a:effectLst/>
              <a:latin typeface="Arial"/>
              <a:ea typeface="Arial"/>
              <a:cs typeface="Arial"/>
              <a:sym typeface="Arial"/>
            </a:endParaRPr>
          </a:p>
          <a:p>
            <a:pPr fontAlgn="t"/>
            <a:r>
              <a:rPr lang="en-US" sz="1100" b="0" i="0" u="none" strike="noStrike" cap="none" dirty="0">
                <a:solidFill>
                  <a:srgbClr val="000000"/>
                </a:solidFill>
                <a:effectLst/>
                <a:latin typeface="Arial"/>
                <a:ea typeface="Arial"/>
                <a:cs typeface="Arial"/>
                <a:sym typeface="Arial"/>
              </a:rPr>
              <a:t>Security was a growing concern, but early protocols focused more on connectivity than encryption or authentication.</a:t>
            </a:r>
          </a:p>
          <a:p>
            <a:pPr fontAlgn="t"/>
            <a:r>
              <a:rPr lang="en-US" sz="1100" b="0" i="0" u="none" strike="noStrike" cap="none" dirty="0">
                <a:solidFill>
                  <a:srgbClr val="000000"/>
                </a:solidFill>
                <a:effectLst/>
                <a:latin typeface="Arial"/>
                <a:ea typeface="Arial"/>
                <a:cs typeface="Arial"/>
                <a:sym typeface="Arial"/>
              </a:rPr>
              <a:t>The development of TCP/IP protocols, which would later become the standard for internet communication, was underway.</a:t>
            </a:r>
          </a:p>
          <a:p>
            <a:pPr fontAlgn="t"/>
            <a:r>
              <a:rPr lang="en-US" sz="1100" b="1" i="0" u="none" strike="noStrike" cap="none" dirty="0">
                <a:solidFill>
                  <a:srgbClr val="000000"/>
                </a:solidFill>
                <a:effectLst/>
                <a:latin typeface="Arial"/>
                <a:ea typeface="Arial"/>
                <a:cs typeface="Arial"/>
                <a:sym typeface="Arial"/>
              </a:rPr>
              <a:t>Legacy:</a:t>
            </a:r>
            <a:endParaRPr lang="en-US" sz="1100" b="0" i="0" u="none" strike="noStrike" cap="none" dirty="0">
              <a:solidFill>
                <a:srgbClr val="000000"/>
              </a:solidFill>
              <a:effectLst/>
              <a:latin typeface="Arial"/>
              <a:ea typeface="Arial"/>
              <a:cs typeface="Arial"/>
              <a:sym typeface="Arial"/>
            </a:endParaRPr>
          </a:p>
          <a:p>
            <a:pPr fontAlgn="t"/>
            <a:r>
              <a:rPr lang="en-US" sz="1100" b="0" i="0" u="none" strike="noStrike" cap="none" dirty="0">
                <a:solidFill>
                  <a:srgbClr val="000000"/>
                </a:solidFill>
                <a:effectLst/>
                <a:latin typeface="Arial"/>
                <a:ea typeface="Arial"/>
                <a:cs typeface="Arial"/>
                <a:sym typeface="Arial"/>
              </a:rPr>
              <a:t>The ARPANET’s architecture and principles directly influenced the creation of the modern internet, including the Department of Defense Information Network (DODIN) and other secure military networks.</a:t>
            </a:r>
          </a:p>
          <a:p>
            <a:pPr marL="216000" lvl="0" indent="-216000" algn="l" rtl="0">
              <a:spcBef>
                <a:spcPts val="0"/>
              </a:spcBef>
              <a:spcAft>
                <a:spcPts val="0"/>
              </a:spcAft>
              <a:buClr>
                <a:schemeClr val="dk1"/>
              </a:buClr>
              <a:buSzPts val="1800"/>
              <a:buFont typeface="Arial"/>
              <a:buNone/>
            </a:pPr>
            <a:endParaRPr sz="1800" b="0" strike="noStrike" dirty="0">
              <a:solidFill>
                <a:srgbClr val="000000"/>
              </a:solidFill>
              <a:latin typeface="Arial"/>
              <a:ea typeface="Arial"/>
              <a:cs typeface="Arial"/>
              <a:sym typeface="Arial"/>
            </a:endParaRPr>
          </a:p>
        </p:txBody>
      </p:sp>
      <p:sp>
        <p:nvSpPr>
          <p:cNvPr id="94" name="Google Shape;94;g3649ffdac2f_2_25: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5</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649ffdac2f_2_61: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 name="Google Shape;138;g3649ffdac2f_2_61: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39" name="Google Shape;139;g3649ffdac2f_2_61: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14</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649ffdac2f_2_65: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3" name="Google Shape;143;g3649ffdac2f_2_65: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44" name="Google Shape;144;g3649ffdac2f_2_65: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15</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649ffdac2f_2_69: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 name="Google Shape;148;g3649ffdac2f_2_69: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49" name="Google Shape;149;g3649ffdac2f_2_69: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16</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649ffdac2f_2_73: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3" name="Google Shape;153;g3649ffdac2f_2_73: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54" name="Google Shape;154;g3649ffdac2f_2_73: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17</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649ffdac2f_2_77: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 name="Google Shape;158;g3649ffdac2f_2_77: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59" name="Google Shape;159;g3649ffdac2f_2_77: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18</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649ffdac2f_2_81: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3" name="Google Shape;163;g3649ffdac2f_2_81: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64" name="Google Shape;164;g3649ffdac2f_2_81: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19</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649ffdac2f_2_85: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8" name="Google Shape;168;g3649ffdac2f_2_85: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69" name="Google Shape;169;g3649ffdac2f_2_85: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20</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649ffdac2f_2_89: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3" name="Google Shape;173;g3649ffdac2f_2_89: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74" name="Google Shape;174;g3649ffdac2f_2_89: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21</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649ffdac2f_2_93: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8" name="Google Shape;178;g3649ffdac2f_2_93: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79" name="Google Shape;179;g3649ffdac2f_2_93: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22</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649ffdac2f_2_97: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 name="Google Shape;183;g3649ffdac2f_2_97: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84" name="Google Shape;184;g3649ffdac2f_2_97: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23</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649ffdac2f_2_29: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 name="Google Shape;98;g3649ffdac2f_2_29: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99" name="Google Shape;99;g3649ffdac2f_2_29: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6</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649ffdac2f_2_101: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 name="Google Shape;188;g3649ffdac2f_2_101: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89" name="Google Shape;189;g3649ffdac2f_2_101: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24</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649ffdac2f_2_105: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3" name="Google Shape;193;g3649ffdac2f_2_105: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94" name="Google Shape;194;g3649ffdac2f_2_105: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25</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649ffdac2f_2_109: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 name="Google Shape;198;g3649ffdac2f_2_109: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99" name="Google Shape;199;g3649ffdac2f_2_109: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26</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649ffdac2f_2_113: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 name="Google Shape;203;g3649ffdac2f_2_113: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04" name="Google Shape;204;g3649ffdac2f_2_113: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27</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649ffdac2f_2_117: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8" name="Google Shape;208;g3649ffdac2f_2_117: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09" name="Google Shape;209;g3649ffdac2f_2_117: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28</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649ffdac2f_2_121: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g3649ffdac2f_2_121: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14" name="Google Shape;214;g3649ffdac2f_2_121: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29</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649ffdac2f_2_125: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8" name="Google Shape;218;g3649ffdac2f_2_125: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19" name="Google Shape;219;g3649ffdac2f_2_125: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30</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649ffdac2f_2_129: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3" name="Google Shape;223;g3649ffdac2f_2_129: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24" name="Google Shape;224;g3649ffdac2f_2_129: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31</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649ffdac2f_2_133: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8" name="Google Shape;228;g3649ffdac2f_2_133: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29" name="Google Shape;229;g3649ffdac2f_2_133: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32</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649ffdac2f_2_137: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3" name="Google Shape;233;g3649ffdac2f_2_137: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34" name="Google Shape;234;g3649ffdac2f_2_137: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33</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649ffdac2f_2_33: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 name="Google Shape;103;g3649ffdac2f_2_33: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dirty="0">
              <a:solidFill>
                <a:srgbClr val="000000"/>
              </a:solidFill>
              <a:latin typeface="Arial"/>
              <a:ea typeface="Arial"/>
              <a:cs typeface="Arial"/>
              <a:sym typeface="Arial"/>
            </a:endParaRPr>
          </a:p>
        </p:txBody>
      </p:sp>
      <p:sp>
        <p:nvSpPr>
          <p:cNvPr id="104" name="Google Shape;104;g3649ffdac2f_2_33: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7</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649ffdac2f_2_141: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 name="Google Shape;238;g3649ffdac2f_2_141: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39" name="Google Shape;239;g3649ffdac2f_2_141: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34</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49ffdac2f_2_157:notes"/>
          <p:cNvSpPr>
            <a:spLocks noGrp="1" noRot="1" noChangeAspect="1"/>
          </p:cNvSpPr>
          <p:nvPr>
            <p:ph type="sldImg" idx="2"/>
          </p:nvPr>
        </p:nvSpPr>
        <p:spPr>
          <a:xfrm>
            <a:off x="685800" y="857250"/>
            <a:ext cx="5486040" cy="231444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3" name="Google Shape;243;g3649ffdac2f_2_157: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These slides will show in simple term how traffic flows from or to the DODIN via the internet, Commercial CSP, or GOVCLOUD.</a:t>
            </a:r>
            <a:endParaRPr/>
          </a:p>
          <a:p>
            <a:pPr marL="0" lvl="0" indent="0" algn="l" rtl="0">
              <a:lnSpc>
                <a:spcPct val="90000"/>
              </a:lnSpc>
              <a:spcBef>
                <a:spcPts val="0"/>
              </a:spcBef>
              <a:spcAft>
                <a:spcPts val="0"/>
              </a:spcAft>
              <a:buClr>
                <a:schemeClr val="dk1"/>
              </a:buClr>
              <a:buSzPts val="622"/>
              <a:buFont typeface="Arial"/>
              <a:buNone/>
            </a:pPr>
            <a:endParaRPr sz="622"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Keep in mind every Agency (Army, Air Force, Navy, etc) have different security requirements and may have additional network protection and monitoring devices.</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chemeClr val="dk1"/>
              </a:buClr>
              <a:buSzPts val="622"/>
              <a:buFont typeface="Arial"/>
              <a:buNone/>
            </a:pPr>
            <a:endParaRPr sz="622"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The first example is traffic from the DODIN to a Commercial CSP.</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When a DODIN user types in a URL of a website, the DODIN internal Domain Name Server resolves that the website is hosted in a commercial Cloud Service Provider. It then routes the traffic out through the Internet Access Point or IAP. </a:t>
            </a:r>
            <a:br>
              <a:rPr lang="en" sz="622"/>
            </a:b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IAPs are the secure central connection point which is the barrier between the DoDIN and commercial Internet. The Defense Information Security Agency (DISA) inspects and manages all traffic inbound/outbound at the IAP, rules to ensure unsecure, unauthorized, or inappropriate internet connections are usually managed at the organizational level with web filtering and Firewall rules. DISA manages the final inbound/outbound traffic firewall rules at the IAP.</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chemeClr val="dk1"/>
              </a:buClr>
              <a:buSzPts val="622"/>
              <a:buFont typeface="Arial"/>
              <a:buNone/>
            </a:pPr>
            <a:endParaRPr sz="622"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If allowed outbound through the IAP the traffic continues on via regular internet routing to its application/workload in the commercial CSP. </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Inbound DoDIN traffic from non malicious users follows the same rules. It routes via commercial internet. </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br>
              <a:rPr lang="en" sz="622"/>
            </a:br>
            <a:r>
              <a:rPr lang="en" sz="622" b="0" strike="noStrike">
                <a:solidFill>
                  <a:srgbClr val="000000"/>
                </a:solidFill>
                <a:latin typeface="Arial"/>
                <a:ea typeface="Arial"/>
                <a:cs typeface="Arial"/>
                <a:sym typeface="Arial"/>
              </a:rPr>
              <a:t>**</a:t>
            </a:r>
            <a:br>
              <a:rPr lang="en" sz="622"/>
            </a:br>
            <a:endParaRPr sz="622"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It is inspected at the IAP and if deemed non-malicious allowed to access the DODIN resources. </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This is how sites like organizations sharepoints are accessed from home computers.</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br>
              <a:rPr lang="en" sz="622"/>
            </a:b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Malicious inbound traffic to the DODIN is inspected same as all other traffic at the IAP and will be stopped here when deemed unsafe or unauthorized. </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DISA has internal SOP for dealing with this kind of traffic.</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br>
              <a:rPr lang="en" sz="622"/>
            </a:br>
            <a:r>
              <a:rPr lang="en" sz="622" b="0" strike="noStrike">
                <a:solidFill>
                  <a:srgbClr val="000000"/>
                </a:solidFill>
                <a:latin typeface="Arial"/>
                <a:ea typeface="Arial"/>
                <a:cs typeface="Arial"/>
                <a:sym typeface="Arial"/>
              </a:rPr>
              <a:t>**</a:t>
            </a:r>
            <a:br>
              <a:rPr lang="en" sz="622"/>
            </a:b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chemeClr val="dk1"/>
              </a:buClr>
              <a:buSzPts val="622"/>
              <a:buFont typeface="Arial"/>
              <a:buNone/>
            </a:pPr>
            <a:endParaRPr sz="622"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However malicious traffic that tries to gain access to commercial workloads is completely left up to the Application security, that is not to say it is unsecure but DISA play no part in the security of this traffic.</a:t>
            </a:r>
            <a:endParaRPr/>
          </a:p>
          <a:p>
            <a:pPr marL="0" lvl="0" indent="0" algn="l" rtl="0">
              <a:lnSpc>
                <a:spcPct val="90000"/>
              </a:lnSpc>
              <a:spcBef>
                <a:spcPts val="0"/>
              </a:spcBef>
              <a:spcAft>
                <a:spcPts val="0"/>
              </a:spcAft>
              <a:buClr>
                <a:schemeClr val="dk1"/>
              </a:buClr>
              <a:buSzPts val="622"/>
              <a:buFont typeface="Arial"/>
              <a:buNone/>
            </a:pPr>
            <a:endParaRPr sz="622" b="0" strike="noStrike">
              <a:solidFill>
                <a:srgbClr val="000000"/>
              </a:solidFill>
              <a:latin typeface="Arial"/>
              <a:ea typeface="Arial"/>
              <a:cs typeface="Arial"/>
              <a:sym typeface="Arial"/>
            </a:endParaRPr>
          </a:p>
          <a:p>
            <a:pPr marL="228600" lvl="0" indent="-228600" algn="l" rtl="0">
              <a:lnSpc>
                <a:spcPct val="90000"/>
              </a:lnSpc>
              <a:spcBef>
                <a:spcPts val="0"/>
              </a:spcBef>
              <a:spcAft>
                <a:spcPts val="0"/>
              </a:spcAft>
              <a:buClr>
                <a:srgbClr val="000000"/>
              </a:buClr>
              <a:buSzPts val="622"/>
              <a:buFont typeface="Noto Sans Symbols"/>
              <a:buAutoNum type="arabicParenR"/>
            </a:pPr>
            <a:r>
              <a:rPr lang="en" sz="622" b="0" strike="noStrike">
                <a:solidFill>
                  <a:srgbClr val="000000"/>
                </a:solidFill>
                <a:latin typeface="Arial"/>
                <a:ea typeface="Arial"/>
                <a:cs typeface="Arial"/>
                <a:sym typeface="Arial"/>
              </a:rPr>
              <a:t>ATO</a:t>
            </a:r>
            <a:endParaRPr/>
          </a:p>
          <a:p>
            <a:pPr marL="228600" lvl="0" indent="-228600" algn="l" rtl="0">
              <a:lnSpc>
                <a:spcPct val="90000"/>
              </a:lnSpc>
              <a:spcBef>
                <a:spcPts val="0"/>
              </a:spcBef>
              <a:spcAft>
                <a:spcPts val="0"/>
              </a:spcAft>
              <a:buClr>
                <a:srgbClr val="000000"/>
              </a:buClr>
              <a:buSzPts val="622"/>
              <a:buFont typeface="Noto Sans Symbols"/>
              <a:buAutoNum type="arabicParenR"/>
            </a:pPr>
            <a:r>
              <a:rPr lang="en" sz="622" b="0" strike="noStrike">
                <a:solidFill>
                  <a:srgbClr val="000000"/>
                </a:solidFill>
                <a:latin typeface="Arial"/>
                <a:ea typeface="Arial"/>
                <a:cs typeface="Arial"/>
                <a:sym typeface="Arial"/>
              </a:rPr>
              <a:t>ATC = ATO, SCCA, CSSP, IPs</a:t>
            </a:r>
            <a:endParaRPr/>
          </a:p>
        </p:txBody>
      </p:sp>
      <p:sp>
        <p:nvSpPr>
          <p:cNvPr id="244" name="Google Shape;244;g3649ffdac2f_2_157:notes"/>
          <p:cNvSpPr txBox="1">
            <a:spLocks noGrp="1"/>
          </p:cNvSpPr>
          <p:nvPr>
            <p:ph type="dt" idx="10"/>
          </p:nvPr>
        </p:nvSpPr>
        <p:spPr>
          <a:xfrm>
            <a:off x="3884760" y="0"/>
            <a:ext cx="2971440" cy="34371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r>
              <a:rPr lang="en" sz="1200" b="0" i="0" u="none" strike="noStrike" cap="none">
                <a:solidFill>
                  <a:schemeClr val="dk1"/>
                </a:solidFill>
                <a:latin typeface="Arial"/>
                <a:ea typeface="Arial"/>
                <a:cs typeface="Arial"/>
                <a:sym typeface="Arial"/>
              </a:rPr>
              <a:t>15 July 2025</a:t>
            </a:r>
            <a:endParaRPr sz="1200" b="0" i="0" u="none" strike="noStrike" cap="none">
              <a:solidFill>
                <a:srgbClr val="000000"/>
              </a:solidFill>
              <a:latin typeface="Times New Roman"/>
              <a:ea typeface="Times New Roman"/>
              <a:cs typeface="Times New Roman"/>
              <a:sym typeface="Times New Roman"/>
            </a:endParaRPr>
          </a:p>
        </p:txBody>
      </p:sp>
      <p:sp>
        <p:nvSpPr>
          <p:cNvPr id="245" name="Google Shape;245;g3649ffdac2f_2_157:notes"/>
          <p:cNvSpPr txBox="1">
            <a:spLocks noGrp="1"/>
          </p:cNvSpPr>
          <p:nvPr>
            <p:ph type="ftr" idx="11"/>
          </p:nvPr>
        </p:nvSpPr>
        <p:spPr>
          <a:xfrm>
            <a:off x="0" y="6514020"/>
            <a:ext cx="2971440" cy="34371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 sz="1200" b="0" i="0" u="none" strike="noStrike" cap="none">
                <a:solidFill>
                  <a:schemeClr val="dk1"/>
                </a:solidFill>
                <a:latin typeface="Arial"/>
                <a:ea typeface="Arial"/>
                <a:cs typeface="Arial"/>
                <a:sym typeface="Arial"/>
              </a:rPr>
              <a:t>v1.0</a:t>
            </a:r>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649ffdac2f_2_422:notes"/>
          <p:cNvSpPr>
            <a:spLocks noGrp="1" noRot="1" noChangeAspect="1"/>
          </p:cNvSpPr>
          <p:nvPr>
            <p:ph type="sldImg" idx="2"/>
          </p:nvPr>
        </p:nvSpPr>
        <p:spPr>
          <a:xfrm>
            <a:off x="685800" y="857250"/>
            <a:ext cx="5486040" cy="231444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9" name="Google Shape;509;g3649ffdac2f_2_422: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In this scenario we will take a quick look at traffic to GOVCLOUD. This example shows IL2 ATO’d traffic or IL4/5 traffic that has not yet been ATO’d and connected to the DODIN.</a:t>
            </a:r>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a:t>
            </a:r>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Much like traffic to commercial CSPs when a DODIN user tries to reach a GOVCLOUD application the traffic must go through the IAP and be inspected.</a:t>
            </a:r>
            <a:br>
              <a:rPr lang="en" sz="2000"/>
            </a:br>
            <a:r>
              <a:rPr lang="en" sz="2000" b="0" strike="noStrike">
                <a:solidFill>
                  <a:srgbClr val="000000"/>
                </a:solidFill>
                <a:latin typeface="Arial"/>
                <a:ea typeface="Arial"/>
                <a:cs typeface="Arial"/>
                <a:sym typeface="Arial"/>
              </a:rPr>
              <a:t>**</a:t>
            </a:r>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Once through it travels through the commercial internet to reach GOVCLOUD CSPs. </a:t>
            </a:r>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While all GOVCLOUD CSPs have been FEDRAMPed approved as described before, the application is security is completely up to the Mission owner. </a:t>
            </a:r>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As part of the Cloud Shared Responsibility model, CSPs aren’t liable for network traffic allowed in by the Application/Workload owner.</a:t>
            </a:r>
            <a:endParaRPr/>
          </a:p>
          <a:p>
            <a:pPr marL="0" lvl="0" indent="0" algn="l" rtl="0">
              <a:lnSpc>
                <a:spcPct val="100000"/>
              </a:lnSpc>
              <a:spcBef>
                <a:spcPts val="0"/>
              </a:spcBef>
              <a:spcAft>
                <a:spcPts val="0"/>
              </a:spcAft>
              <a:buClr>
                <a:schemeClr val="dk1"/>
              </a:buClr>
              <a:buSzPts val="2000"/>
              <a:buFont typeface="Arial"/>
              <a:buNone/>
            </a:pPr>
            <a:endParaRPr sz="2000" b="0" strike="noStrike">
              <a:solidFill>
                <a:srgbClr val="000000"/>
              </a:solidFill>
              <a:latin typeface="Arial"/>
              <a:ea typeface="Arial"/>
              <a:cs typeface="Arial"/>
              <a:sym typeface="Arial"/>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And this reflects as well for valid and malicious user traffic coming from the internet as well.</a:t>
            </a:r>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All security is up to the application mission owner.</a:t>
            </a:r>
            <a:endParaRPr/>
          </a:p>
        </p:txBody>
      </p:sp>
      <p:sp>
        <p:nvSpPr>
          <p:cNvPr id="510" name="Google Shape;510;g3649ffdac2f_2_422:notes"/>
          <p:cNvSpPr txBox="1">
            <a:spLocks noGrp="1"/>
          </p:cNvSpPr>
          <p:nvPr>
            <p:ph type="dt" idx="10"/>
          </p:nvPr>
        </p:nvSpPr>
        <p:spPr>
          <a:xfrm>
            <a:off x="3884760" y="0"/>
            <a:ext cx="2971440" cy="34371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r>
              <a:rPr lang="en" sz="1200" b="0" strike="noStrike">
                <a:solidFill>
                  <a:schemeClr val="dk1"/>
                </a:solidFill>
                <a:latin typeface="Arial"/>
                <a:ea typeface="Arial"/>
                <a:cs typeface="Arial"/>
                <a:sym typeface="Arial"/>
              </a:rPr>
              <a:t>15 July 2025</a:t>
            </a:r>
            <a:endParaRPr sz="1200" b="0" strike="noStrike">
              <a:solidFill>
                <a:srgbClr val="000000"/>
              </a:solidFill>
              <a:latin typeface="Times New Roman"/>
              <a:ea typeface="Times New Roman"/>
              <a:cs typeface="Times New Roman"/>
              <a:sym typeface="Times New Roman"/>
            </a:endParaRPr>
          </a:p>
        </p:txBody>
      </p:sp>
      <p:sp>
        <p:nvSpPr>
          <p:cNvPr id="511" name="Google Shape;511;g3649ffdac2f_2_422:notes"/>
          <p:cNvSpPr txBox="1">
            <a:spLocks noGrp="1"/>
          </p:cNvSpPr>
          <p:nvPr>
            <p:ph type="ftr" idx="11"/>
          </p:nvPr>
        </p:nvSpPr>
        <p:spPr>
          <a:xfrm>
            <a:off x="0" y="6514020"/>
            <a:ext cx="2971440" cy="34371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 sz="1200" b="0" strike="noStrike">
                <a:solidFill>
                  <a:schemeClr val="dk1"/>
                </a:solidFill>
                <a:latin typeface="Arial"/>
                <a:ea typeface="Arial"/>
                <a:cs typeface="Arial"/>
                <a:sym typeface="Arial"/>
              </a:rPr>
              <a:t>v1.0</a:t>
            </a:r>
            <a:endParaRPr sz="1200" b="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649ffdac2f_2_556:notes"/>
          <p:cNvSpPr>
            <a:spLocks noGrp="1" noRot="1" noChangeAspect="1"/>
          </p:cNvSpPr>
          <p:nvPr>
            <p:ph type="sldImg" idx="2"/>
          </p:nvPr>
        </p:nvSpPr>
        <p:spPr>
          <a:xfrm>
            <a:off x="685800" y="857250"/>
            <a:ext cx="5486040" cy="231444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4" name="Google Shape;644;g3649ffdac2f_2_556: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And our last example is how traffic that is IL4/5 ATO’d and has been connected to the DODIN.</a:t>
            </a:r>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Once all requirements of ATO have been signed as well as other DISA requirements, **</a:t>
            </a:r>
            <a:br>
              <a:rPr lang="en" sz="800"/>
            </a:br>
            <a:r>
              <a:rPr lang="en" sz="800" b="0" strike="noStrike">
                <a:solidFill>
                  <a:srgbClr val="000000"/>
                </a:solidFill>
                <a:latin typeface="Arial"/>
                <a:ea typeface="Arial"/>
                <a:cs typeface="Arial"/>
                <a:sym typeface="Arial"/>
              </a:rPr>
              <a:t>Cloud workload owners will connect to the Boundary Cloud Access Point or BCAP. </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The purpose of the BCAP is to protect the DODIN by serving as a point defense to detect and prevent intrusion, unauthorized routes, known malicious code and malicious network activity.</a:t>
            </a:r>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A quick note, BCAPs are the currently the standard Cloud Access Point approved for Army use. Other Cloud Access Points do exist but they require a DoD CIO Exception to Policy.</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Once connected to the BCAP the Commercial CSP workloads are given new IPS and become and extention of the DODIN.</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This completely changes the routing of the cloud workloads, as this application or environment is no longer directly accessible from the general internet.</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For internal DODIN traffic to GOVCLOUD Applications, users will not go out the IAP, they will instead go through the BCAP, be inspected and if authorized they will move on their application.</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For external users to access these ATO’d environments they will now route via the internet to the IAP,</a:t>
            </a:r>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Thee IAP will block malicious and unauthorized users and authorized users and traffic will forwarded to the BCAP.</a:t>
            </a:r>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 At the BCAP users will be inspected again and once through the users will have to go through the application security and identity to be authorized to access the data or service.</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There are separate concepts such as Internal Cloud Access Points (ICAPs) which are required for on-prem cloud based solutions but are beyond the scope of this presentation.</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This concludes the overview of the routing from DODIN to commercial or GOVCLOUD CSPs. Understanding these traffic flows can help ensure you are not breaking security authorizations by having higher impact levels of data on unauthorized networks.</a:t>
            </a:r>
            <a:endParaRPr/>
          </a:p>
        </p:txBody>
      </p:sp>
      <p:sp>
        <p:nvSpPr>
          <p:cNvPr id="645" name="Google Shape;645;g3649ffdac2f_2_556:notes"/>
          <p:cNvSpPr txBox="1">
            <a:spLocks noGrp="1"/>
          </p:cNvSpPr>
          <p:nvPr>
            <p:ph type="dt" idx="10"/>
          </p:nvPr>
        </p:nvSpPr>
        <p:spPr>
          <a:xfrm>
            <a:off x="3884760" y="0"/>
            <a:ext cx="2971440" cy="34371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r>
              <a:rPr lang="en" sz="1200" b="0" strike="noStrike">
                <a:solidFill>
                  <a:schemeClr val="dk1"/>
                </a:solidFill>
                <a:latin typeface="Arial"/>
                <a:ea typeface="Arial"/>
                <a:cs typeface="Arial"/>
                <a:sym typeface="Arial"/>
              </a:rPr>
              <a:t>15 July 2025</a:t>
            </a:r>
            <a:endParaRPr sz="1200" b="0" strike="noStrike">
              <a:solidFill>
                <a:srgbClr val="000000"/>
              </a:solidFill>
              <a:latin typeface="Times New Roman"/>
              <a:ea typeface="Times New Roman"/>
              <a:cs typeface="Times New Roman"/>
              <a:sym typeface="Times New Roman"/>
            </a:endParaRPr>
          </a:p>
        </p:txBody>
      </p:sp>
      <p:sp>
        <p:nvSpPr>
          <p:cNvPr id="646" name="Google Shape;646;g3649ffdac2f_2_556:notes"/>
          <p:cNvSpPr txBox="1">
            <a:spLocks noGrp="1"/>
          </p:cNvSpPr>
          <p:nvPr>
            <p:ph type="ftr" idx="11"/>
          </p:nvPr>
        </p:nvSpPr>
        <p:spPr>
          <a:xfrm>
            <a:off x="0" y="6514020"/>
            <a:ext cx="2971440" cy="34371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 sz="1200" b="0" strike="noStrike">
                <a:solidFill>
                  <a:schemeClr val="dk1"/>
                </a:solidFill>
                <a:latin typeface="Arial"/>
                <a:ea typeface="Arial"/>
                <a:cs typeface="Arial"/>
                <a:sym typeface="Arial"/>
              </a:rPr>
              <a:t>v1.0</a:t>
            </a:r>
            <a:endParaRPr sz="1200" b="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649ffdac2f_2_37: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 name="Google Shape;108;g3649ffdac2f_2_37: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09" name="Google Shape;109;g3649ffdac2f_2_37: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8</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649ffdac2f_2_41: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 name="Google Shape;113;g3649ffdac2f_2_41: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14" name="Google Shape;114;g3649ffdac2f_2_41: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9</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649ffdac2f_2_45: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8" name="Google Shape;118;g3649ffdac2f_2_45: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19" name="Google Shape;119;g3649ffdac2f_2_45: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10</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649ffdac2f_2_49: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3" name="Google Shape;123;g3649ffdac2f_2_49: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24" name="Google Shape;124;g3649ffdac2f_2_49: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11</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649ffdac2f_2_53: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8" name="Google Shape;128;g3649ffdac2f_2_53: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29" name="Google Shape;129;g3649ffdac2f_2_53: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12</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649ffdac2f_2_57: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g3649ffdac2f_2_57: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34" name="Google Shape;134;g3649ffdac2f_2_57: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13</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4 Content" type="fourObj">
  <p:cSld name="FOUR_OBJECTS">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685800" y="114210"/>
            <a:ext cx="7238700" cy="34263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2" name="Google Shape;62;p16"/>
          <p:cNvSpPr txBox="1">
            <a:spLocks noGrp="1"/>
          </p:cNvSpPr>
          <p:nvPr>
            <p:ph type="body" idx="1"/>
          </p:nvPr>
        </p:nvSpPr>
        <p:spPr>
          <a:xfrm>
            <a:off x="457110" y="1207170"/>
            <a:ext cx="1970730" cy="842940"/>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3" name="Google Shape;63;p16"/>
          <p:cNvSpPr txBox="1">
            <a:spLocks noGrp="1"/>
          </p:cNvSpPr>
          <p:nvPr>
            <p:ph type="body" idx="2"/>
          </p:nvPr>
        </p:nvSpPr>
        <p:spPr>
          <a:xfrm>
            <a:off x="2526660" y="1207170"/>
            <a:ext cx="1970730" cy="842940"/>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4" name="Google Shape;64;p16"/>
          <p:cNvSpPr txBox="1">
            <a:spLocks noGrp="1"/>
          </p:cNvSpPr>
          <p:nvPr>
            <p:ph type="body" idx="3"/>
          </p:nvPr>
        </p:nvSpPr>
        <p:spPr>
          <a:xfrm>
            <a:off x="457110" y="2130570"/>
            <a:ext cx="1970730" cy="842940"/>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 name="Google Shape;65;p16"/>
          <p:cNvSpPr txBox="1">
            <a:spLocks noGrp="1"/>
          </p:cNvSpPr>
          <p:nvPr>
            <p:ph type="body" idx="4"/>
          </p:nvPr>
        </p:nvSpPr>
        <p:spPr>
          <a:xfrm>
            <a:off x="2526660" y="2130570"/>
            <a:ext cx="1970730" cy="842940"/>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rgbClr val="221F20"/>
        </a:solidFill>
        <a:effectLst/>
      </p:bgPr>
    </p:bg>
    <p:spTree>
      <p:nvGrpSpPr>
        <p:cNvPr id="1" name=""/>
        <p:cNvGrpSpPr/>
        <p:nvPr/>
      </p:nvGrpSpPr>
      <p:grpSpPr>
        <a:xfrm>
          <a:off x="0" y="0"/>
          <a:ext cx="0" cy="0"/>
          <a:chOff x="0" y="0"/>
          <a:chExt cx="0" cy="0"/>
        </a:xfrm>
      </p:grpSpPr>
      <p:sp>
        <p:nvSpPr>
          <p:cNvPr id="20" name="Date Placeholder 19">
            <a:extLst>
              <a:ext uri="{FF2B5EF4-FFF2-40B4-BE49-F238E27FC236}">
                <a16:creationId xmlns:a16="http://schemas.microsoft.com/office/drawing/2014/main" id="{39F9F092-1A2E-3BC5-0D99-EE4B132543F8}"/>
              </a:ext>
            </a:extLst>
          </p:cNvPr>
          <p:cNvSpPr>
            <a:spLocks noGrp="1"/>
          </p:cNvSpPr>
          <p:nvPr>
            <p:ph type="dt" sz="half" idx="49"/>
          </p:nvPr>
        </p:nvSpPr>
        <p:spPr/>
        <p:txBody>
          <a:bodyPr/>
          <a:lstStyle/>
          <a:p>
            <a:fld id="{7A3E0868-4E26-4CDC-8A56-D70E2D8B12FE}" type="datetime3">
              <a:rPr lang="en-US" smtClean="0"/>
              <a:t>5 January 2026</a:t>
            </a:fld>
            <a:endParaRPr lang="en-US"/>
          </a:p>
        </p:txBody>
      </p:sp>
      <p:sp>
        <p:nvSpPr>
          <p:cNvPr id="21" name="Slide Number Placeholder 20">
            <a:extLst>
              <a:ext uri="{FF2B5EF4-FFF2-40B4-BE49-F238E27FC236}">
                <a16:creationId xmlns:a16="http://schemas.microsoft.com/office/drawing/2014/main" id="{4D3DAC6A-DFDF-B313-4DB4-FA56B489F422}"/>
              </a:ext>
            </a:extLst>
          </p:cNvPr>
          <p:cNvSpPr>
            <a:spLocks noGrp="1"/>
          </p:cNvSpPr>
          <p:nvPr>
            <p:ph type="sldNum" sz="quarter" idx="50"/>
          </p:nvPr>
        </p:nvSpPr>
        <p:spPr/>
        <p:txBody>
          <a:bodyPr/>
          <a:lstStyle/>
          <a:p>
            <a:fld id="{64E5BE4B-2FBF-4174-9E62-85FAD1CB43A6}" type="slidenum">
              <a:rPr lang="en-US" smtClean="0"/>
              <a:pPr/>
              <a:t>‹#›</a:t>
            </a:fld>
            <a:endParaRPr lang="en-US"/>
          </a:p>
        </p:txBody>
      </p:sp>
      <p:sp>
        <p:nvSpPr>
          <p:cNvPr id="13" name="Text Placeholder 30">
            <a:extLst>
              <a:ext uri="{FF2B5EF4-FFF2-40B4-BE49-F238E27FC236}">
                <a16:creationId xmlns:a16="http://schemas.microsoft.com/office/drawing/2014/main" id="{FC933DC4-3663-15AC-8A64-D7573EE2EC9F}"/>
              </a:ext>
            </a:extLst>
          </p:cNvPr>
          <p:cNvSpPr>
            <a:spLocks noGrp="1"/>
          </p:cNvSpPr>
          <p:nvPr>
            <p:ph type="body" sz="quarter" idx="39" hasCustomPrompt="1"/>
          </p:nvPr>
        </p:nvSpPr>
        <p:spPr>
          <a:xfrm>
            <a:off x="410766" y="3850148"/>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Controlled by: </a:t>
            </a:r>
          </a:p>
        </p:txBody>
      </p:sp>
      <p:sp>
        <p:nvSpPr>
          <p:cNvPr id="22" name="Text Placeholder 30">
            <a:extLst>
              <a:ext uri="{FF2B5EF4-FFF2-40B4-BE49-F238E27FC236}">
                <a16:creationId xmlns:a16="http://schemas.microsoft.com/office/drawing/2014/main" id="{1FE393D1-D968-8D71-45F7-5B4A7CEF5CF9}"/>
              </a:ext>
            </a:extLst>
          </p:cNvPr>
          <p:cNvSpPr>
            <a:spLocks noGrp="1"/>
          </p:cNvSpPr>
          <p:nvPr>
            <p:ph type="body" sz="quarter" idx="40" hasCustomPrompt="1"/>
          </p:nvPr>
        </p:nvSpPr>
        <p:spPr>
          <a:xfrm>
            <a:off x="410766" y="3714554"/>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Controlled by: </a:t>
            </a:r>
          </a:p>
        </p:txBody>
      </p:sp>
      <p:sp>
        <p:nvSpPr>
          <p:cNvPr id="23" name="Text Placeholder 30">
            <a:extLst>
              <a:ext uri="{FF2B5EF4-FFF2-40B4-BE49-F238E27FC236}">
                <a16:creationId xmlns:a16="http://schemas.microsoft.com/office/drawing/2014/main" id="{DF69BC8A-AD59-63A3-64A2-27F7496859F1}"/>
              </a:ext>
            </a:extLst>
          </p:cNvPr>
          <p:cNvSpPr>
            <a:spLocks noGrp="1"/>
          </p:cNvSpPr>
          <p:nvPr>
            <p:ph type="body" sz="quarter" idx="41" hasCustomPrompt="1"/>
          </p:nvPr>
        </p:nvSpPr>
        <p:spPr>
          <a:xfrm>
            <a:off x="410766" y="3985742"/>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CUI Category: </a:t>
            </a:r>
          </a:p>
        </p:txBody>
      </p:sp>
      <p:sp>
        <p:nvSpPr>
          <p:cNvPr id="24" name="Text Placeholder 30">
            <a:extLst>
              <a:ext uri="{FF2B5EF4-FFF2-40B4-BE49-F238E27FC236}">
                <a16:creationId xmlns:a16="http://schemas.microsoft.com/office/drawing/2014/main" id="{EDE4793B-EE3D-A719-6990-5D9F67CBAF13}"/>
              </a:ext>
            </a:extLst>
          </p:cNvPr>
          <p:cNvSpPr>
            <a:spLocks noGrp="1"/>
          </p:cNvSpPr>
          <p:nvPr>
            <p:ph type="body" sz="quarter" idx="42" hasCustomPrompt="1"/>
          </p:nvPr>
        </p:nvSpPr>
        <p:spPr>
          <a:xfrm>
            <a:off x="410766" y="4121336"/>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Distribution Statement: </a:t>
            </a:r>
          </a:p>
        </p:txBody>
      </p:sp>
      <p:sp>
        <p:nvSpPr>
          <p:cNvPr id="25" name="Text Placeholder 30">
            <a:extLst>
              <a:ext uri="{FF2B5EF4-FFF2-40B4-BE49-F238E27FC236}">
                <a16:creationId xmlns:a16="http://schemas.microsoft.com/office/drawing/2014/main" id="{A24EE18E-6DA7-CB84-1F21-8DF1C7482384}"/>
              </a:ext>
            </a:extLst>
          </p:cNvPr>
          <p:cNvSpPr>
            <a:spLocks noGrp="1"/>
          </p:cNvSpPr>
          <p:nvPr>
            <p:ph type="body" sz="quarter" idx="43" hasCustomPrompt="1"/>
          </p:nvPr>
        </p:nvSpPr>
        <p:spPr>
          <a:xfrm>
            <a:off x="410766" y="4256930"/>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POC: </a:t>
            </a:r>
          </a:p>
        </p:txBody>
      </p:sp>
      <p:sp>
        <p:nvSpPr>
          <p:cNvPr id="26" name="Text Placeholder 30">
            <a:extLst>
              <a:ext uri="{FF2B5EF4-FFF2-40B4-BE49-F238E27FC236}">
                <a16:creationId xmlns:a16="http://schemas.microsoft.com/office/drawing/2014/main" id="{AAEE65B4-7FC0-51E0-61A9-DA039122F268}"/>
              </a:ext>
            </a:extLst>
          </p:cNvPr>
          <p:cNvSpPr>
            <a:spLocks noGrp="1"/>
          </p:cNvSpPr>
          <p:nvPr>
            <p:ph type="body" sz="quarter" idx="44"/>
          </p:nvPr>
        </p:nvSpPr>
        <p:spPr>
          <a:xfrm>
            <a:off x="1485900" y="3850148"/>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7" name="Text Placeholder 30">
            <a:extLst>
              <a:ext uri="{FF2B5EF4-FFF2-40B4-BE49-F238E27FC236}">
                <a16:creationId xmlns:a16="http://schemas.microsoft.com/office/drawing/2014/main" id="{6483CD3B-2F61-38F8-2851-B10539781BDC}"/>
              </a:ext>
            </a:extLst>
          </p:cNvPr>
          <p:cNvSpPr>
            <a:spLocks noGrp="1"/>
          </p:cNvSpPr>
          <p:nvPr>
            <p:ph type="body" sz="quarter" idx="45"/>
          </p:nvPr>
        </p:nvSpPr>
        <p:spPr>
          <a:xfrm>
            <a:off x="1485900" y="3714554"/>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8" name="Text Placeholder 30">
            <a:extLst>
              <a:ext uri="{FF2B5EF4-FFF2-40B4-BE49-F238E27FC236}">
                <a16:creationId xmlns:a16="http://schemas.microsoft.com/office/drawing/2014/main" id="{F72C11EB-F1A8-B896-9775-C7ADA2F83259}"/>
              </a:ext>
            </a:extLst>
          </p:cNvPr>
          <p:cNvSpPr>
            <a:spLocks noGrp="1"/>
          </p:cNvSpPr>
          <p:nvPr>
            <p:ph type="body" sz="quarter" idx="46"/>
          </p:nvPr>
        </p:nvSpPr>
        <p:spPr>
          <a:xfrm>
            <a:off x="1485900" y="3985742"/>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9" name="Text Placeholder 30">
            <a:extLst>
              <a:ext uri="{FF2B5EF4-FFF2-40B4-BE49-F238E27FC236}">
                <a16:creationId xmlns:a16="http://schemas.microsoft.com/office/drawing/2014/main" id="{4BF91907-2C5A-9E08-110C-64B850CA6482}"/>
              </a:ext>
            </a:extLst>
          </p:cNvPr>
          <p:cNvSpPr>
            <a:spLocks noGrp="1"/>
          </p:cNvSpPr>
          <p:nvPr>
            <p:ph type="body" sz="quarter" idx="47"/>
          </p:nvPr>
        </p:nvSpPr>
        <p:spPr>
          <a:xfrm>
            <a:off x="1485900" y="4121336"/>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30" name="Text Placeholder 30">
            <a:extLst>
              <a:ext uri="{FF2B5EF4-FFF2-40B4-BE49-F238E27FC236}">
                <a16:creationId xmlns:a16="http://schemas.microsoft.com/office/drawing/2014/main" id="{0F5C0BB3-E700-E0BE-1E5D-F32BFF0DB730}"/>
              </a:ext>
            </a:extLst>
          </p:cNvPr>
          <p:cNvSpPr>
            <a:spLocks noGrp="1"/>
          </p:cNvSpPr>
          <p:nvPr>
            <p:ph type="body" sz="quarter" idx="48"/>
          </p:nvPr>
        </p:nvSpPr>
        <p:spPr>
          <a:xfrm>
            <a:off x="1485900" y="4256930"/>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pic>
        <p:nvPicPr>
          <p:cNvPr id="5" name="U.S. Army" descr="U.S. Army">
            <a:extLst>
              <a:ext uri="{FF2B5EF4-FFF2-40B4-BE49-F238E27FC236}">
                <a16:creationId xmlns:a16="http://schemas.microsoft.com/office/drawing/2014/main" id="{8765D769-2E19-A1D0-70F0-660B5118F32F}"/>
              </a:ext>
            </a:extLst>
          </p:cNvPr>
          <p:cNvPicPr>
            <a:picLocks noChangeAspect="1"/>
          </p:cNvPicPr>
          <p:nvPr/>
        </p:nvPicPr>
        <p:blipFill>
          <a:blip r:embed="rId2"/>
          <a:stretch>
            <a:fillRect/>
          </a:stretch>
        </p:blipFill>
        <p:spPr bwMode="black">
          <a:xfrm>
            <a:off x="183674" y="84473"/>
            <a:ext cx="2434590" cy="919356"/>
          </a:xfrm>
          <a:prstGeom prst="rect">
            <a:avLst/>
          </a:prstGeom>
        </p:spPr>
      </p:pic>
      <p:pic>
        <p:nvPicPr>
          <p:cNvPr id="7" name="Picture 6">
            <a:extLst>
              <a:ext uri="{FF2B5EF4-FFF2-40B4-BE49-F238E27FC236}">
                <a16:creationId xmlns:a16="http://schemas.microsoft.com/office/drawing/2014/main" id="{4367708F-A6ED-2C67-AAB2-F57AAA10F9A2}"/>
              </a:ext>
            </a:extLst>
          </p:cNvPr>
          <p:cNvPicPr>
            <a:picLocks noChangeAspect="1"/>
          </p:cNvPicPr>
          <p:nvPr/>
        </p:nvPicPr>
        <p:blipFill>
          <a:blip r:embed="rId3"/>
          <a:srcRect/>
          <a:stretch/>
        </p:blipFill>
        <p:spPr>
          <a:xfrm>
            <a:off x="7503462" y="308372"/>
            <a:ext cx="1222280" cy="358517"/>
          </a:xfrm>
          <a:prstGeom prst="rect">
            <a:avLst/>
          </a:prstGeom>
        </p:spPr>
      </p:pic>
      <p:grpSp>
        <p:nvGrpSpPr>
          <p:cNvPr id="4" name="Group">
            <a:extLst>
              <a:ext uri="{FF2B5EF4-FFF2-40B4-BE49-F238E27FC236}">
                <a16:creationId xmlns:a16="http://schemas.microsoft.com/office/drawing/2014/main" id="{0D2A18CE-EA59-FCDB-5CF9-72169831C632}"/>
              </a:ext>
              <a:ext uri="{C183D7F6-B498-43B3-948B-1728B52AA6E4}">
                <adec:decorative xmlns:adec="http://schemas.microsoft.com/office/drawing/2017/decorative" val="1"/>
              </a:ext>
            </a:extLst>
          </p:cNvPr>
          <p:cNvGrpSpPr/>
          <p:nvPr/>
        </p:nvGrpSpPr>
        <p:grpSpPr>
          <a:xfrm>
            <a:off x="411164" y="1480665"/>
            <a:ext cx="5380036" cy="1783080"/>
            <a:chOff x="411163" y="2240280"/>
            <a:chExt cx="6446837" cy="2377440"/>
          </a:xfrm>
        </p:grpSpPr>
        <p:sp>
          <p:nvSpPr>
            <p:cNvPr id="15" name="Rectangle">
              <a:extLst>
                <a:ext uri="{FF2B5EF4-FFF2-40B4-BE49-F238E27FC236}">
                  <a16:creationId xmlns:a16="http://schemas.microsoft.com/office/drawing/2014/main" id="{453FC9A3-D341-95FE-49D0-507EC65462D2}"/>
                </a:ext>
                <a:ext uri="{C183D7F6-B498-43B3-948B-1728B52AA6E4}">
                  <adec:decorative xmlns:adec="http://schemas.microsoft.com/office/drawing/2017/decorative" val="1"/>
                </a:ext>
              </a:extLst>
            </p:cNvPr>
            <p:cNvSpPr/>
            <p:nvPr userDrawn="1"/>
          </p:nvSpPr>
          <p:spPr>
            <a:xfrm>
              <a:off x="411163" y="2240280"/>
              <a:ext cx="6446837" cy="2377440"/>
            </a:xfrm>
            <a:prstGeom prst="rect">
              <a:avLst/>
            </a:prstGeom>
            <a:noFill/>
            <a:ln w="19050" cap="flat">
              <a:solidFill>
                <a:srgbClr val="FFCC01"/>
              </a:solidFill>
              <a:miter lim="800000"/>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1200"/>
            </a:p>
          </p:txBody>
        </p:sp>
        <p:cxnSp>
          <p:nvCxnSpPr>
            <p:cNvPr id="18" name="Line">
              <a:extLst>
                <a:ext uri="{FF2B5EF4-FFF2-40B4-BE49-F238E27FC236}">
                  <a16:creationId xmlns:a16="http://schemas.microsoft.com/office/drawing/2014/main" id="{2A030869-4AC4-CE94-F004-03103C4DBCA4}"/>
                </a:ext>
                <a:ext uri="{C183D7F6-B498-43B3-948B-1728B52AA6E4}">
                  <adec:decorative xmlns:adec="http://schemas.microsoft.com/office/drawing/2017/decorative" val="1"/>
                </a:ext>
              </a:extLst>
            </p:cNvPr>
            <p:cNvCxnSpPr>
              <a:cxnSpLocks/>
            </p:cNvCxnSpPr>
            <p:nvPr userDrawn="1"/>
          </p:nvCxnSpPr>
          <p:spPr>
            <a:xfrm>
              <a:off x="411163" y="3931920"/>
              <a:ext cx="6446837" cy="0"/>
            </a:xfrm>
            <a:prstGeom prst="line">
              <a:avLst/>
            </a:prstGeom>
            <a:ln w="19050" cap="flat">
              <a:solidFill>
                <a:srgbClr val="FFCC01"/>
              </a:solidFill>
              <a:miter lim="800000"/>
            </a:ln>
          </p:spPr>
          <p:style>
            <a:lnRef idx="1">
              <a:schemeClr val="accent1"/>
            </a:lnRef>
            <a:fillRef idx="0">
              <a:schemeClr val="accent1"/>
            </a:fillRef>
            <a:effectRef idx="0">
              <a:srgbClr val="000000"/>
            </a:effectRef>
            <a:fontRef idx="minor">
              <a:schemeClr val="lt1"/>
            </a:fontRef>
          </p:style>
        </p:cxnSp>
        <p:cxnSp>
          <p:nvCxnSpPr>
            <p:cNvPr id="19" name="Line">
              <a:extLst>
                <a:ext uri="{FF2B5EF4-FFF2-40B4-BE49-F238E27FC236}">
                  <a16:creationId xmlns:a16="http://schemas.microsoft.com/office/drawing/2014/main" id="{5AB8E5F3-02DC-C870-FF70-6B7F087F40F4}"/>
                </a:ext>
                <a:ext uri="{C183D7F6-B498-43B3-948B-1728B52AA6E4}">
                  <adec:decorative xmlns:adec="http://schemas.microsoft.com/office/drawing/2017/decorative" val="1"/>
                </a:ext>
              </a:extLst>
            </p:cNvPr>
            <p:cNvCxnSpPr>
              <a:cxnSpLocks/>
            </p:cNvCxnSpPr>
            <p:nvPr userDrawn="1"/>
          </p:nvCxnSpPr>
          <p:spPr>
            <a:xfrm>
              <a:off x="4274795" y="3931920"/>
              <a:ext cx="0" cy="685800"/>
            </a:xfrm>
            <a:prstGeom prst="line">
              <a:avLst/>
            </a:prstGeom>
            <a:ln w="19050" cap="flat">
              <a:solidFill>
                <a:srgbClr val="FFCC01"/>
              </a:solidFill>
              <a:miter lim="800000"/>
            </a:ln>
          </p:spPr>
          <p:style>
            <a:lnRef idx="1">
              <a:schemeClr val="accent1"/>
            </a:lnRef>
            <a:fillRef idx="0">
              <a:schemeClr val="accent1"/>
            </a:fillRef>
            <a:effectRef idx="0">
              <a:srgbClr val="000000"/>
            </a:effectRef>
            <a:fontRef idx="minor">
              <a:schemeClr val="lt1"/>
            </a:fontRef>
          </p:style>
        </p:cxnSp>
      </p:grpSp>
      <p:sp>
        <p:nvSpPr>
          <p:cNvPr id="31" name="Title 1">
            <a:extLst>
              <a:ext uri="{FF2B5EF4-FFF2-40B4-BE49-F238E27FC236}">
                <a16:creationId xmlns:a16="http://schemas.microsoft.com/office/drawing/2014/main" id="{0A3716E9-1A78-32FC-3DC4-30F600373863}"/>
              </a:ext>
            </a:extLst>
          </p:cNvPr>
          <p:cNvSpPr>
            <a:spLocks noGrp="1"/>
          </p:cNvSpPr>
          <p:nvPr>
            <p:ph type="ctrTitle" hasCustomPrompt="1"/>
          </p:nvPr>
        </p:nvSpPr>
        <p:spPr>
          <a:xfrm>
            <a:off x="685800" y="1652115"/>
            <a:ext cx="4822031" cy="994410"/>
          </a:xfrm>
        </p:spPr>
        <p:txBody>
          <a:bodyPr anchor="t" anchorCtr="0"/>
          <a:lstStyle>
            <a:lvl1pPr algn="l">
              <a:lnSpc>
                <a:spcPct val="80000"/>
              </a:lnSpc>
              <a:defRPr sz="2700"/>
            </a:lvl1pPr>
          </a:lstStyle>
          <a:p>
            <a:r>
              <a:rPr kumimoji="0" lang="en-US" sz="2700" b="0" i="0" u="none" strike="noStrike" kern="1200" cap="all" spc="0" normalizeH="0" baseline="0" noProof="0">
                <a:ln>
                  <a:noFill/>
                </a:ln>
                <a:solidFill>
                  <a:srgbClr val="FFFFFF"/>
                </a:solidFill>
                <a:effectLst/>
                <a:uLnTx/>
                <a:uFillTx/>
                <a:latin typeface="Arial"/>
                <a:ea typeface="+mj-ea"/>
                <a:cs typeface="+mj-cs"/>
              </a:rPr>
              <a:t>PRESENTATION TITLE</a:t>
            </a:r>
            <a:br>
              <a:rPr kumimoji="0" lang="en-US" sz="2700" b="0" i="0" u="none" strike="noStrike" kern="1200" cap="all" spc="0" normalizeH="0" baseline="0" noProof="0">
                <a:ln>
                  <a:noFill/>
                </a:ln>
                <a:solidFill>
                  <a:srgbClr val="FFFFFF"/>
                </a:solidFill>
                <a:effectLst/>
                <a:uLnTx/>
                <a:uFillTx/>
                <a:latin typeface="Arial"/>
                <a:ea typeface="+mj-ea"/>
                <a:cs typeface="+mj-cs"/>
              </a:rPr>
            </a:br>
            <a:r>
              <a:rPr kumimoji="0" lang="en-US" sz="2700" b="0" i="0" u="none" strike="noStrike" kern="1200" cap="all" spc="0" normalizeH="0" baseline="0" noProof="0">
                <a:ln>
                  <a:noFill/>
                </a:ln>
                <a:solidFill>
                  <a:srgbClr val="FFFFFF"/>
                </a:solidFill>
                <a:effectLst/>
                <a:uLnTx/>
                <a:uFillTx/>
                <a:latin typeface="Arial"/>
                <a:ea typeface="+mj-ea"/>
                <a:cs typeface="+mj-cs"/>
              </a:rPr>
              <a:t>PRESENTATION TITLE</a:t>
            </a:r>
            <a:br>
              <a:rPr kumimoji="0" lang="en-US" sz="2700" b="0" i="0" u="none" strike="noStrike" kern="1200" cap="all" spc="0" normalizeH="0" baseline="0" noProof="0">
                <a:ln>
                  <a:noFill/>
                </a:ln>
                <a:solidFill>
                  <a:srgbClr val="FFFFFF"/>
                </a:solidFill>
                <a:effectLst/>
                <a:uLnTx/>
                <a:uFillTx/>
                <a:latin typeface="Arial"/>
                <a:ea typeface="+mj-ea"/>
                <a:cs typeface="+mj-cs"/>
              </a:rPr>
            </a:br>
            <a:r>
              <a:rPr kumimoji="0" lang="en-US" sz="2700" b="0" i="0" u="none" strike="noStrike" kern="1200" cap="all" spc="0" normalizeH="0" baseline="0" noProof="0">
                <a:ln>
                  <a:noFill/>
                </a:ln>
                <a:solidFill>
                  <a:srgbClr val="FFCC01"/>
                </a:solidFill>
                <a:effectLst/>
                <a:uLnTx/>
                <a:uFillTx/>
                <a:latin typeface="Arial"/>
                <a:ea typeface="+mj-ea"/>
                <a:cs typeface="+mj-cs"/>
              </a:rPr>
              <a:t>THREE LINES MAX</a:t>
            </a:r>
            <a:endParaRPr lang="en-US"/>
          </a:p>
        </p:txBody>
      </p:sp>
      <p:sp>
        <p:nvSpPr>
          <p:cNvPr id="32" name="Subtitle 2">
            <a:extLst>
              <a:ext uri="{FF2B5EF4-FFF2-40B4-BE49-F238E27FC236}">
                <a16:creationId xmlns:a16="http://schemas.microsoft.com/office/drawing/2014/main" id="{9BBCBD69-970D-2A8D-E951-CFBC732DBCF4}"/>
              </a:ext>
            </a:extLst>
          </p:cNvPr>
          <p:cNvSpPr>
            <a:spLocks noGrp="1"/>
          </p:cNvSpPr>
          <p:nvPr>
            <p:ph type="subTitle" idx="1" hasCustomPrompt="1"/>
          </p:nvPr>
        </p:nvSpPr>
        <p:spPr>
          <a:xfrm>
            <a:off x="685801" y="2838549"/>
            <a:ext cx="2674143" cy="342900"/>
          </a:xfrm>
        </p:spPr>
        <p:txBody>
          <a:bodyPr anchor="ctr" anchorCtr="0"/>
          <a:lstStyle>
            <a:lvl1pPr marL="0" indent="0" algn="l">
              <a:spcBef>
                <a:spcPts val="0"/>
              </a:spcBef>
              <a:buNone/>
              <a:defRPr sz="900" b="1">
                <a:solidFill>
                  <a:schemeClr val="tx2"/>
                </a:solidFill>
              </a:defRPr>
            </a:lvl1pPr>
            <a:lvl2pPr marL="0" indent="0" algn="l">
              <a:spcBef>
                <a:spcPts val="0"/>
              </a:spcBef>
              <a:buNone/>
              <a:defRPr sz="900" b="1">
                <a:solidFill>
                  <a:schemeClr val="tx2"/>
                </a:solidFill>
              </a:defRPr>
            </a:lvl2pPr>
            <a:lvl3pPr marL="0" indent="0" algn="l">
              <a:spcBef>
                <a:spcPts val="0"/>
              </a:spcBef>
              <a:buNone/>
              <a:defRPr sz="900" b="1">
                <a:solidFill>
                  <a:schemeClr val="tx2"/>
                </a:solidFill>
              </a:defRPr>
            </a:lvl3pPr>
            <a:lvl4pPr marL="0" indent="0" algn="l">
              <a:spcBef>
                <a:spcPts val="0"/>
              </a:spcBef>
              <a:buNone/>
              <a:defRPr sz="900" b="1">
                <a:solidFill>
                  <a:schemeClr val="tx2"/>
                </a:solidFill>
              </a:defRPr>
            </a:lvl4pPr>
            <a:lvl5pPr marL="0" indent="0" algn="l">
              <a:spcBef>
                <a:spcPts val="0"/>
              </a:spcBef>
              <a:buNone/>
              <a:defRPr sz="900" b="1">
                <a:solidFill>
                  <a:schemeClr val="tx2"/>
                </a:solidFill>
              </a:defRPr>
            </a:lvl5pPr>
            <a:lvl6pPr marL="0" indent="0" algn="l">
              <a:spcBef>
                <a:spcPts val="0"/>
              </a:spcBef>
              <a:buNone/>
              <a:defRPr sz="900" b="1">
                <a:solidFill>
                  <a:schemeClr val="tx2"/>
                </a:solidFill>
              </a:defRPr>
            </a:lvl6pPr>
            <a:lvl7pPr marL="0" indent="0" algn="l">
              <a:spcBef>
                <a:spcPts val="0"/>
              </a:spcBef>
              <a:buNone/>
              <a:defRPr sz="900" b="1">
                <a:solidFill>
                  <a:schemeClr val="tx2"/>
                </a:solidFill>
              </a:defRPr>
            </a:lvl7pPr>
            <a:lvl8pPr marL="0" indent="0" algn="l">
              <a:spcBef>
                <a:spcPts val="0"/>
              </a:spcBef>
              <a:buNone/>
              <a:defRPr sz="900" b="1">
                <a:solidFill>
                  <a:schemeClr val="tx2"/>
                </a:solidFill>
              </a:defRPr>
            </a:lvl8pPr>
            <a:lvl9pPr marL="0" indent="0" algn="l">
              <a:spcBef>
                <a:spcPts val="0"/>
              </a:spcBef>
              <a:buNone/>
              <a:defRPr sz="900" b="1">
                <a:solidFill>
                  <a:schemeClr val="tx2"/>
                </a:solidFill>
              </a:defRPr>
            </a:lvl9pPr>
          </a:lstStyle>
          <a:p>
            <a:r>
              <a:rPr lang="en-US"/>
              <a:t>[Presentation subtitle/description]</a:t>
            </a:r>
          </a:p>
        </p:txBody>
      </p:sp>
      <p:sp>
        <p:nvSpPr>
          <p:cNvPr id="33" name="Text Placeholder 3">
            <a:extLst>
              <a:ext uri="{FF2B5EF4-FFF2-40B4-BE49-F238E27FC236}">
                <a16:creationId xmlns:a16="http://schemas.microsoft.com/office/drawing/2014/main" id="{845FCD4C-F9C5-DECB-5274-6DEC95A50B53}"/>
              </a:ext>
            </a:extLst>
          </p:cNvPr>
          <p:cNvSpPr>
            <a:spLocks noGrp="1"/>
          </p:cNvSpPr>
          <p:nvPr>
            <p:ph type="body" sz="quarter" idx="10" hasCustomPrompt="1"/>
          </p:nvPr>
        </p:nvSpPr>
        <p:spPr>
          <a:xfrm>
            <a:off x="3909060" y="2838549"/>
            <a:ext cx="1598771" cy="342900"/>
          </a:xfrm>
        </p:spPr>
        <p:txBody>
          <a:bodyPr anchor="ctr" anchorCtr="0"/>
          <a:lstStyle>
            <a:lvl1pPr marL="0" indent="0" algn="ctr">
              <a:lnSpc>
                <a:spcPct val="80000"/>
              </a:lnSpc>
              <a:spcBef>
                <a:spcPts val="0"/>
              </a:spcBef>
              <a:buFontTx/>
              <a:buNone/>
              <a:defRPr sz="1050" b="1" cap="all" baseline="0">
                <a:solidFill>
                  <a:schemeClr val="tx2"/>
                </a:solidFill>
              </a:defRPr>
            </a:lvl1pPr>
            <a:lvl2pPr marL="0" indent="0" algn="ctr">
              <a:lnSpc>
                <a:spcPct val="80000"/>
              </a:lnSpc>
              <a:spcBef>
                <a:spcPts val="0"/>
              </a:spcBef>
              <a:buFontTx/>
              <a:buNone/>
              <a:defRPr sz="1050" b="1" cap="all" baseline="0">
                <a:solidFill>
                  <a:schemeClr val="tx2"/>
                </a:solidFill>
              </a:defRPr>
            </a:lvl2pPr>
            <a:lvl3pPr marL="0" indent="0" algn="ctr">
              <a:lnSpc>
                <a:spcPct val="80000"/>
              </a:lnSpc>
              <a:spcBef>
                <a:spcPts val="0"/>
              </a:spcBef>
              <a:buFontTx/>
              <a:buNone/>
              <a:defRPr sz="1050" b="1" cap="all" baseline="0">
                <a:solidFill>
                  <a:schemeClr val="tx2"/>
                </a:solidFill>
              </a:defRPr>
            </a:lvl3pPr>
            <a:lvl4pPr marL="0" indent="0" algn="ctr">
              <a:lnSpc>
                <a:spcPct val="80000"/>
              </a:lnSpc>
              <a:spcBef>
                <a:spcPts val="0"/>
              </a:spcBef>
              <a:buFontTx/>
              <a:buNone/>
              <a:defRPr sz="1050" b="1" cap="all" baseline="0">
                <a:solidFill>
                  <a:schemeClr val="tx2"/>
                </a:solidFill>
              </a:defRPr>
            </a:lvl4pPr>
            <a:lvl5pPr marL="0" indent="0" algn="ctr">
              <a:lnSpc>
                <a:spcPct val="80000"/>
              </a:lnSpc>
              <a:spcBef>
                <a:spcPts val="0"/>
              </a:spcBef>
              <a:buFontTx/>
              <a:buNone/>
              <a:defRPr sz="1050" b="1" cap="all" baseline="0">
                <a:solidFill>
                  <a:schemeClr val="tx2"/>
                </a:solidFill>
              </a:defRPr>
            </a:lvl5pPr>
            <a:lvl6pPr marL="0" indent="0" algn="ctr">
              <a:lnSpc>
                <a:spcPct val="80000"/>
              </a:lnSpc>
              <a:spcBef>
                <a:spcPts val="0"/>
              </a:spcBef>
              <a:buFontTx/>
              <a:buNone/>
              <a:defRPr sz="1050" b="1" cap="all" baseline="0">
                <a:solidFill>
                  <a:schemeClr val="tx2"/>
                </a:solidFill>
              </a:defRPr>
            </a:lvl6pPr>
            <a:lvl7pPr marL="0" indent="0" algn="ctr">
              <a:lnSpc>
                <a:spcPct val="80000"/>
              </a:lnSpc>
              <a:spcBef>
                <a:spcPts val="0"/>
              </a:spcBef>
              <a:buFontTx/>
              <a:buNone/>
              <a:defRPr sz="1050" b="1" cap="all" baseline="0">
                <a:solidFill>
                  <a:schemeClr val="tx2"/>
                </a:solidFill>
              </a:defRPr>
            </a:lvl7pPr>
            <a:lvl8pPr marL="0" indent="0" algn="ctr">
              <a:lnSpc>
                <a:spcPct val="80000"/>
              </a:lnSpc>
              <a:spcBef>
                <a:spcPts val="0"/>
              </a:spcBef>
              <a:buFontTx/>
              <a:buNone/>
              <a:defRPr sz="1050" b="1" cap="all" baseline="0">
                <a:solidFill>
                  <a:schemeClr val="tx2"/>
                </a:solidFill>
              </a:defRPr>
            </a:lvl8pPr>
            <a:lvl9pPr marL="0" indent="0" algn="ctr">
              <a:lnSpc>
                <a:spcPct val="80000"/>
              </a:lnSpc>
              <a:spcBef>
                <a:spcPts val="0"/>
              </a:spcBef>
              <a:buFontTx/>
              <a:buNone/>
              <a:defRPr sz="1050" b="1" cap="all" baseline="0">
                <a:solidFill>
                  <a:schemeClr val="tx2"/>
                </a:solidFill>
              </a:defRPr>
            </a:lvl9pPr>
          </a:lstStyle>
          <a:p>
            <a:pPr lvl="0"/>
            <a:r>
              <a:rPr lang="en-US"/>
              <a:t>[00 Month 0000]</a:t>
            </a:r>
          </a:p>
        </p:txBody>
      </p:sp>
      <p:sp>
        <p:nvSpPr>
          <p:cNvPr id="2" name="Rectangle 1">
            <a:extLst>
              <a:ext uri="{FF2B5EF4-FFF2-40B4-BE49-F238E27FC236}">
                <a16:creationId xmlns:a16="http://schemas.microsoft.com/office/drawing/2014/main" id="{410D24ED-E5F8-CA86-25F1-78110A690DC5}"/>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dirty="0">
                <a:solidFill>
                  <a:srgbClr val="2DAA27"/>
                </a:solidFill>
                <a:latin typeface="+mn-lt"/>
                <a:cs typeface="Arial Bold" panose="020B0704020202020204" pitchFamily="34" charset="0"/>
              </a:rPr>
              <a:t>UNCLASSIFIED / GENERAL</a:t>
            </a:r>
          </a:p>
        </p:txBody>
      </p:sp>
      <p:sp>
        <p:nvSpPr>
          <p:cNvPr id="3" name="Rectangle 15">
            <a:extLst>
              <a:ext uri="{FF2B5EF4-FFF2-40B4-BE49-F238E27FC236}">
                <a16:creationId xmlns:a16="http://schemas.microsoft.com/office/drawing/2014/main" id="{5F51F9D9-5896-27C6-545B-841C41CB76F2}"/>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dirty="0">
                <a:solidFill>
                  <a:srgbClr val="2DAA27"/>
                </a:solidFill>
                <a:latin typeface="+mn-lt"/>
                <a:cs typeface="Arial Bold" panose="020B0704020202020204" pitchFamily="34" charset="0"/>
              </a:rPr>
              <a:t>UNCLASSIFIED / GENERAL</a:t>
            </a:r>
          </a:p>
        </p:txBody>
      </p:sp>
    </p:spTree>
    <p:extLst>
      <p:ext uri="{BB962C8B-B14F-4D97-AF65-F5344CB8AC3E}">
        <p14:creationId xmlns:p14="http://schemas.microsoft.com/office/powerpoint/2010/main" val="401545216"/>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 White">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D1B5714-1C67-5305-161F-BB8ABA64529E}"/>
              </a:ext>
            </a:extLst>
          </p:cNvPr>
          <p:cNvSpPr>
            <a:spLocks noGrp="1"/>
          </p:cNvSpPr>
          <p:nvPr>
            <p:ph type="dt" sz="half" idx="11"/>
          </p:nvPr>
        </p:nvSpPr>
        <p:spPr/>
        <p:txBody>
          <a:bodyPr/>
          <a:lstStyle/>
          <a:p>
            <a:fld id="{6DDC931E-8CBE-4A3F-A034-9B6122C6DCDB}" type="datetime3">
              <a:rPr lang="en-US" smtClean="0"/>
              <a:t>5 January 2026</a:t>
            </a:fld>
            <a:endParaRPr lang="en-US"/>
          </a:p>
        </p:txBody>
      </p:sp>
      <p:sp>
        <p:nvSpPr>
          <p:cNvPr id="7" name="Slide Number Placeholder 6">
            <a:extLst>
              <a:ext uri="{FF2B5EF4-FFF2-40B4-BE49-F238E27FC236}">
                <a16:creationId xmlns:a16="http://schemas.microsoft.com/office/drawing/2014/main" id="{BC66A96F-567A-34EC-DC2C-66C406228A96}"/>
              </a:ext>
            </a:extLst>
          </p:cNvPr>
          <p:cNvSpPr>
            <a:spLocks noGrp="1"/>
          </p:cNvSpPr>
          <p:nvPr>
            <p:ph type="sldNum" sz="quarter" idx="12"/>
          </p:nvPr>
        </p:nvSpPr>
        <p:spPr/>
        <p:txBody>
          <a:bodyPr/>
          <a:lstStyle/>
          <a:p>
            <a:fld id="{64E5BE4B-2FBF-4174-9E62-85FAD1CB43A6}" type="slidenum">
              <a:rPr lang="en-US" smtClean="0"/>
              <a:pPr/>
              <a:t>‹#›</a:t>
            </a:fld>
            <a:endParaRPr lang="en-US"/>
          </a:p>
        </p:txBody>
      </p:sp>
      <p:pic>
        <p:nvPicPr>
          <p:cNvPr id="8" name="U.S. Army" descr="U.S. Army">
            <a:extLst>
              <a:ext uri="{FF2B5EF4-FFF2-40B4-BE49-F238E27FC236}">
                <a16:creationId xmlns:a16="http://schemas.microsoft.com/office/drawing/2014/main" id="{C4525471-71C4-E84C-06B5-CF4BA10994C2}"/>
              </a:ext>
            </a:extLst>
          </p:cNvPr>
          <p:cNvPicPr>
            <a:picLocks noChangeAspect="1"/>
          </p:cNvPicPr>
          <p:nvPr/>
        </p:nvPicPr>
        <p:blipFill>
          <a:blip r:embed="rId2"/>
          <a:stretch>
            <a:fillRect/>
          </a:stretch>
        </p:blipFill>
        <p:spPr bwMode="black">
          <a:xfrm>
            <a:off x="135668" y="78731"/>
            <a:ext cx="2434590" cy="919356"/>
          </a:xfrm>
          <a:prstGeom prst="rect">
            <a:avLst/>
          </a:prstGeom>
          <a:noFill/>
        </p:spPr>
      </p:pic>
      <p:sp>
        <p:nvSpPr>
          <p:cNvPr id="9" name="Text Placeholder 30">
            <a:extLst>
              <a:ext uri="{FF2B5EF4-FFF2-40B4-BE49-F238E27FC236}">
                <a16:creationId xmlns:a16="http://schemas.microsoft.com/office/drawing/2014/main" id="{00EB67EC-5954-991C-39BB-6509621390EB}"/>
              </a:ext>
            </a:extLst>
          </p:cNvPr>
          <p:cNvSpPr>
            <a:spLocks noGrp="1"/>
          </p:cNvSpPr>
          <p:nvPr>
            <p:ph type="body" sz="quarter" idx="39" hasCustomPrompt="1"/>
          </p:nvPr>
        </p:nvSpPr>
        <p:spPr>
          <a:xfrm>
            <a:off x="410766" y="3850148"/>
            <a:ext cx="1001676" cy="103874"/>
          </a:xfrm>
          <a:prstGeom prst="rect">
            <a:avLst/>
          </a:prstGeom>
          <a:no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Controlled by: </a:t>
            </a:r>
          </a:p>
        </p:txBody>
      </p:sp>
      <p:sp>
        <p:nvSpPr>
          <p:cNvPr id="13" name="Text Placeholder 30">
            <a:extLst>
              <a:ext uri="{FF2B5EF4-FFF2-40B4-BE49-F238E27FC236}">
                <a16:creationId xmlns:a16="http://schemas.microsoft.com/office/drawing/2014/main" id="{E6059881-3615-6A80-014A-12F5EBBBE25A}"/>
              </a:ext>
            </a:extLst>
          </p:cNvPr>
          <p:cNvSpPr>
            <a:spLocks noGrp="1"/>
          </p:cNvSpPr>
          <p:nvPr>
            <p:ph type="body" sz="quarter" idx="40" hasCustomPrompt="1"/>
          </p:nvPr>
        </p:nvSpPr>
        <p:spPr>
          <a:xfrm>
            <a:off x="410766" y="3714554"/>
            <a:ext cx="1001676" cy="103874"/>
          </a:xfrm>
          <a:prstGeom prst="rect">
            <a:avLst/>
          </a:prstGeom>
          <a:no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Controlled by: </a:t>
            </a:r>
          </a:p>
        </p:txBody>
      </p:sp>
      <p:sp>
        <p:nvSpPr>
          <p:cNvPr id="14" name="Text Placeholder 30">
            <a:extLst>
              <a:ext uri="{FF2B5EF4-FFF2-40B4-BE49-F238E27FC236}">
                <a16:creationId xmlns:a16="http://schemas.microsoft.com/office/drawing/2014/main" id="{E2D99AAA-01B9-ED71-F90F-711F200233EB}"/>
              </a:ext>
            </a:extLst>
          </p:cNvPr>
          <p:cNvSpPr>
            <a:spLocks noGrp="1"/>
          </p:cNvSpPr>
          <p:nvPr>
            <p:ph type="body" sz="quarter" idx="41" hasCustomPrompt="1"/>
          </p:nvPr>
        </p:nvSpPr>
        <p:spPr>
          <a:xfrm>
            <a:off x="410766" y="3985742"/>
            <a:ext cx="1001676" cy="103874"/>
          </a:xfrm>
          <a:prstGeom prst="rect">
            <a:avLst/>
          </a:prstGeom>
          <a:no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CUI Category: </a:t>
            </a:r>
          </a:p>
        </p:txBody>
      </p:sp>
      <p:sp>
        <p:nvSpPr>
          <p:cNvPr id="16" name="Text Placeholder 30">
            <a:extLst>
              <a:ext uri="{FF2B5EF4-FFF2-40B4-BE49-F238E27FC236}">
                <a16:creationId xmlns:a16="http://schemas.microsoft.com/office/drawing/2014/main" id="{AA78AC6A-4B5E-2F9D-94D1-897336CBC5FD}"/>
              </a:ext>
            </a:extLst>
          </p:cNvPr>
          <p:cNvSpPr>
            <a:spLocks noGrp="1"/>
          </p:cNvSpPr>
          <p:nvPr>
            <p:ph type="body" sz="quarter" idx="42" hasCustomPrompt="1"/>
          </p:nvPr>
        </p:nvSpPr>
        <p:spPr>
          <a:xfrm>
            <a:off x="410766" y="4121336"/>
            <a:ext cx="1001676" cy="103874"/>
          </a:xfrm>
          <a:prstGeom prst="rect">
            <a:avLst/>
          </a:prstGeom>
          <a:no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Distribution Statement: </a:t>
            </a:r>
          </a:p>
        </p:txBody>
      </p:sp>
      <p:sp>
        <p:nvSpPr>
          <p:cNvPr id="17" name="Text Placeholder 30">
            <a:extLst>
              <a:ext uri="{FF2B5EF4-FFF2-40B4-BE49-F238E27FC236}">
                <a16:creationId xmlns:a16="http://schemas.microsoft.com/office/drawing/2014/main" id="{E909E494-A135-FCDC-B270-D6B7047A3B14}"/>
              </a:ext>
            </a:extLst>
          </p:cNvPr>
          <p:cNvSpPr>
            <a:spLocks noGrp="1"/>
          </p:cNvSpPr>
          <p:nvPr>
            <p:ph type="body" sz="quarter" idx="43" hasCustomPrompt="1"/>
          </p:nvPr>
        </p:nvSpPr>
        <p:spPr>
          <a:xfrm>
            <a:off x="410766" y="4256930"/>
            <a:ext cx="1001676" cy="103874"/>
          </a:xfrm>
          <a:prstGeom prst="rect">
            <a:avLst/>
          </a:prstGeom>
          <a:no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POC: </a:t>
            </a:r>
          </a:p>
        </p:txBody>
      </p:sp>
      <p:sp>
        <p:nvSpPr>
          <p:cNvPr id="18" name="Text Placeholder 30">
            <a:extLst>
              <a:ext uri="{FF2B5EF4-FFF2-40B4-BE49-F238E27FC236}">
                <a16:creationId xmlns:a16="http://schemas.microsoft.com/office/drawing/2014/main" id="{99D08674-52BB-F86B-32DC-93D0F45597F7}"/>
              </a:ext>
            </a:extLst>
          </p:cNvPr>
          <p:cNvSpPr>
            <a:spLocks noGrp="1"/>
          </p:cNvSpPr>
          <p:nvPr>
            <p:ph type="body" sz="quarter" idx="44"/>
          </p:nvPr>
        </p:nvSpPr>
        <p:spPr>
          <a:xfrm>
            <a:off x="1485900" y="3850148"/>
            <a:ext cx="2343701" cy="103874"/>
          </a:xfrm>
          <a:prstGeom prst="rect">
            <a:avLst/>
          </a:prstGeom>
          <a:no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9" name="Text Placeholder 30">
            <a:extLst>
              <a:ext uri="{FF2B5EF4-FFF2-40B4-BE49-F238E27FC236}">
                <a16:creationId xmlns:a16="http://schemas.microsoft.com/office/drawing/2014/main" id="{75B8A948-14E8-9F98-4694-85A4D577B42A}"/>
              </a:ext>
            </a:extLst>
          </p:cNvPr>
          <p:cNvSpPr>
            <a:spLocks noGrp="1"/>
          </p:cNvSpPr>
          <p:nvPr>
            <p:ph type="body" sz="quarter" idx="45"/>
          </p:nvPr>
        </p:nvSpPr>
        <p:spPr>
          <a:xfrm>
            <a:off x="1485900" y="3714554"/>
            <a:ext cx="2343701" cy="103874"/>
          </a:xfrm>
          <a:prstGeom prst="rect">
            <a:avLst/>
          </a:prstGeom>
          <a:no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0" name="Text Placeholder 30">
            <a:extLst>
              <a:ext uri="{FF2B5EF4-FFF2-40B4-BE49-F238E27FC236}">
                <a16:creationId xmlns:a16="http://schemas.microsoft.com/office/drawing/2014/main" id="{8594BC0E-E83A-A7AB-AD3C-A280B5A706D3}"/>
              </a:ext>
            </a:extLst>
          </p:cNvPr>
          <p:cNvSpPr>
            <a:spLocks noGrp="1"/>
          </p:cNvSpPr>
          <p:nvPr>
            <p:ph type="body" sz="quarter" idx="46"/>
          </p:nvPr>
        </p:nvSpPr>
        <p:spPr>
          <a:xfrm>
            <a:off x="1485900" y="3985742"/>
            <a:ext cx="2343701" cy="103874"/>
          </a:xfrm>
          <a:prstGeom prst="rect">
            <a:avLst/>
          </a:prstGeom>
          <a:no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1" name="Text Placeholder 30">
            <a:extLst>
              <a:ext uri="{FF2B5EF4-FFF2-40B4-BE49-F238E27FC236}">
                <a16:creationId xmlns:a16="http://schemas.microsoft.com/office/drawing/2014/main" id="{45C25EBB-0808-3B97-D5EC-84FE1867AB1B}"/>
              </a:ext>
            </a:extLst>
          </p:cNvPr>
          <p:cNvSpPr>
            <a:spLocks noGrp="1"/>
          </p:cNvSpPr>
          <p:nvPr>
            <p:ph type="body" sz="quarter" idx="47"/>
          </p:nvPr>
        </p:nvSpPr>
        <p:spPr>
          <a:xfrm>
            <a:off x="1485900" y="4121336"/>
            <a:ext cx="2343701" cy="103874"/>
          </a:xfrm>
          <a:prstGeom prst="rect">
            <a:avLst/>
          </a:prstGeom>
          <a:no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31" name="Text Placeholder 30">
            <a:extLst>
              <a:ext uri="{FF2B5EF4-FFF2-40B4-BE49-F238E27FC236}">
                <a16:creationId xmlns:a16="http://schemas.microsoft.com/office/drawing/2014/main" id="{1EEF3E66-AAEE-1C6B-9049-032018F0EF1A}"/>
              </a:ext>
            </a:extLst>
          </p:cNvPr>
          <p:cNvSpPr>
            <a:spLocks noGrp="1"/>
          </p:cNvSpPr>
          <p:nvPr>
            <p:ph type="body" sz="quarter" idx="48"/>
          </p:nvPr>
        </p:nvSpPr>
        <p:spPr>
          <a:xfrm>
            <a:off x="1485900" y="4256930"/>
            <a:ext cx="2343701" cy="103874"/>
          </a:xfrm>
          <a:prstGeom prst="rect">
            <a:avLst/>
          </a:prstGeom>
          <a:no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grpSp>
        <p:nvGrpSpPr>
          <p:cNvPr id="48" name="Group">
            <a:extLst>
              <a:ext uri="{FF2B5EF4-FFF2-40B4-BE49-F238E27FC236}">
                <a16:creationId xmlns:a16="http://schemas.microsoft.com/office/drawing/2014/main" id="{1D6D8113-2B65-BAC0-DBC2-601012CF0173}"/>
              </a:ext>
              <a:ext uri="{C183D7F6-B498-43B3-948B-1728B52AA6E4}">
                <adec:decorative xmlns:adec="http://schemas.microsoft.com/office/drawing/2017/decorative" val="1"/>
              </a:ext>
            </a:extLst>
          </p:cNvPr>
          <p:cNvGrpSpPr/>
          <p:nvPr/>
        </p:nvGrpSpPr>
        <p:grpSpPr>
          <a:xfrm>
            <a:off x="411164" y="1480665"/>
            <a:ext cx="5380037" cy="1783080"/>
            <a:chOff x="411163" y="2240280"/>
            <a:chExt cx="6446837" cy="2377440"/>
          </a:xfrm>
        </p:grpSpPr>
        <p:sp>
          <p:nvSpPr>
            <p:cNvPr id="49" name="Rectangle">
              <a:extLst>
                <a:ext uri="{FF2B5EF4-FFF2-40B4-BE49-F238E27FC236}">
                  <a16:creationId xmlns:a16="http://schemas.microsoft.com/office/drawing/2014/main" id="{7528BC0B-D239-46B3-8ED2-9B82FDC07FCC}"/>
                </a:ext>
                <a:ext uri="{C183D7F6-B498-43B3-948B-1728B52AA6E4}">
                  <adec:decorative xmlns:adec="http://schemas.microsoft.com/office/drawing/2017/decorative" val="1"/>
                </a:ext>
              </a:extLst>
            </p:cNvPr>
            <p:cNvSpPr/>
            <p:nvPr userDrawn="1"/>
          </p:nvSpPr>
          <p:spPr>
            <a:xfrm>
              <a:off x="411163" y="2240280"/>
              <a:ext cx="6446837" cy="2377440"/>
            </a:xfrm>
            <a:prstGeom prst="rect">
              <a:avLst/>
            </a:prstGeom>
            <a:noFill/>
            <a:ln w="19050" cap="flat">
              <a:solidFill>
                <a:srgbClr val="221F20"/>
              </a:solidFill>
              <a:miter lim="800000"/>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1200"/>
            </a:p>
          </p:txBody>
        </p:sp>
        <p:cxnSp>
          <p:nvCxnSpPr>
            <p:cNvPr id="50" name="Line">
              <a:extLst>
                <a:ext uri="{FF2B5EF4-FFF2-40B4-BE49-F238E27FC236}">
                  <a16:creationId xmlns:a16="http://schemas.microsoft.com/office/drawing/2014/main" id="{435BD1FC-4390-71A4-34EE-951EFF0886B1}"/>
                </a:ext>
                <a:ext uri="{C183D7F6-B498-43B3-948B-1728B52AA6E4}">
                  <adec:decorative xmlns:adec="http://schemas.microsoft.com/office/drawing/2017/decorative" val="1"/>
                </a:ext>
              </a:extLst>
            </p:cNvPr>
            <p:cNvCxnSpPr>
              <a:cxnSpLocks/>
            </p:cNvCxnSpPr>
            <p:nvPr userDrawn="1"/>
          </p:nvCxnSpPr>
          <p:spPr>
            <a:xfrm>
              <a:off x="411163" y="3931920"/>
              <a:ext cx="6446837" cy="0"/>
            </a:xfrm>
            <a:prstGeom prst="line">
              <a:avLst/>
            </a:prstGeom>
            <a:ln w="19050" cap="flat">
              <a:solidFill>
                <a:srgbClr val="221F20"/>
              </a:solidFill>
              <a:miter lim="800000"/>
            </a:ln>
          </p:spPr>
          <p:style>
            <a:lnRef idx="1">
              <a:schemeClr val="accent1"/>
            </a:lnRef>
            <a:fillRef idx="0">
              <a:schemeClr val="accent1"/>
            </a:fillRef>
            <a:effectRef idx="0">
              <a:srgbClr val="000000"/>
            </a:effectRef>
            <a:fontRef idx="minor">
              <a:schemeClr val="lt1"/>
            </a:fontRef>
          </p:style>
        </p:cxnSp>
        <p:cxnSp>
          <p:nvCxnSpPr>
            <p:cNvPr id="51" name="Line">
              <a:extLst>
                <a:ext uri="{FF2B5EF4-FFF2-40B4-BE49-F238E27FC236}">
                  <a16:creationId xmlns:a16="http://schemas.microsoft.com/office/drawing/2014/main" id="{F4A81146-41CE-E3FA-3A50-29CA5D91DB4F}"/>
                </a:ext>
                <a:ext uri="{C183D7F6-B498-43B3-948B-1728B52AA6E4}">
                  <adec:decorative xmlns:adec="http://schemas.microsoft.com/office/drawing/2017/decorative" val="1"/>
                </a:ext>
              </a:extLst>
            </p:cNvPr>
            <p:cNvCxnSpPr>
              <a:cxnSpLocks/>
            </p:cNvCxnSpPr>
            <p:nvPr userDrawn="1"/>
          </p:nvCxnSpPr>
          <p:spPr>
            <a:xfrm>
              <a:off x="4272796" y="3931920"/>
              <a:ext cx="0" cy="685800"/>
            </a:xfrm>
            <a:prstGeom prst="line">
              <a:avLst/>
            </a:prstGeom>
            <a:ln w="19050" cap="flat">
              <a:solidFill>
                <a:srgbClr val="221F20"/>
              </a:solidFill>
              <a:miter lim="800000"/>
            </a:ln>
          </p:spPr>
          <p:style>
            <a:lnRef idx="1">
              <a:schemeClr val="accent1"/>
            </a:lnRef>
            <a:fillRef idx="0">
              <a:schemeClr val="accent1"/>
            </a:fillRef>
            <a:effectRef idx="0">
              <a:srgbClr val="000000"/>
            </a:effectRef>
            <a:fontRef idx="minor">
              <a:schemeClr val="lt1"/>
            </a:fontRef>
          </p:style>
        </p:cxnSp>
      </p:grpSp>
      <p:sp>
        <p:nvSpPr>
          <p:cNvPr id="52" name="Title 1">
            <a:extLst>
              <a:ext uri="{FF2B5EF4-FFF2-40B4-BE49-F238E27FC236}">
                <a16:creationId xmlns:a16="http://schemas.microsoft.com/office/drawing/2014/main" id="{34261743-5C6B-193D-74C7-FC918BD33CB3}"/>
              </a:ext>
            </a:extLst>
          </p:cNvPr>
          <p:cNvSpPr>
            <a:spLocks noGrp="1"/>
          </p:cNvSpPr>
          <p:nvPr>
            <p:ph type="ctrTitle" hasCustomPrompt="1"/>
          </p:nvPr>
        </p:nvSpPr>
        <p:spPr>
          <a:xfrm>
            <a:off x="685800" y="1652115"/>
            <a:ext cx="4822031" cy="994410"/>
          </a:xfrm>
        </p:spPr>
        <p:txBody>
          <a:bodyPr anchor="t" anchorCtr="0"/>
          <a:lstStyle>
            <a:lvl1pPr algn="l">
              <a:lnSpc>
                <a:spcPct val="80000"/>
              </a:lnSpc>
              <a:defRPr sz="2700"/>
            </a:lvl1pPr>
          </a:lstStyle>
          <a:p>
            <a:r>
              <a:rPr lang="en-US"/>
              <a:t>Presentation title</a:t>
            </a:r>
            <a:br>
              <a:rPr lang="en-US"/>
            </a:br>
            <a:r>
              <a:rPr lang="en-US"/>
              <a:t>PRESENTATION TITLE</a:t>
            </a:r>
            <a:br>
              <a:rPr lang="en-US"/>
            </a:br>
            <a:r>
              <a:rPr lang="en-US"/>
              <a:t>THREE LINES MAX</a:t>
            </a:r>
          </a:p>
        </p:txBody>
      </p:sp>
      <p:sp>
        <p:nvSpPr>
          <p:cNvPr id="53" name="Subtitle 2">
            <a:extLst>
              <a:ext uri="{FF2B5EF4-FFF2-40B4-BE49-F238E27FC236}">
                <a16:creationId xmlns:a16="http://schemas.microsoft.com/office/drawing/2014/main" id="{09DA0322-2B5C-8F10-EE8B-1FE75C5A5BFA}"/>
              </a:ext>
            </a:extLst>
          </p:cNvPr>
          <p:cNvSpPr>
            <a:spLocks noGrp="1"/>
          </p:cNvSpPr>
          <p:nvPr>
            <p:ph type="subTitle" idx="1" hasCustomPrompt="1"/>
          </p:nvPr>
        </p:nvSpPr>
        <p:spPr>
          <a:xfrm>
            <a:off x="685800" y="2838549"/>
            <a:ext cx="2674144" cy="342900"/>
          </a:xfrm>
        </p:spPr>
        <p:txBody>
          <a:bodyPr anchor="ctr" anchorCtr="0"/>
          <a:lstStyle>
            <a:lvl1pPr marL="0" indent="0" algn="l">
              <a:spcBef>
                <a:spcPts val="0"/>
              </a:spcBef>
              <a:buNone/>
              <a:defRPr sz="900" b="1">
                <a:solidFill>
                  <a:schemeClr val="tx2"/>
                </a:solidFill>
              </a:defRPr>
            </a:lvl1pPr>
            <a:lvl2pPr marL="0" indent="0" algn="l">
              <a:spcBef>
                <a:spcPts val="0"/>
              </a:spcBef>
              <a:buNone/>
              <a:defRPr sz="900" b="1">
                <a:solidFill>
                  <a:schemeClr val="tx2"/>
                </a:solidFill>
              </a:defRPr>
            </a:lvl2pPr>
            <a:lvl3pPr marL="0" indent="0" algn="l">
              <a:spcBef>
                <a:spcPts val="0"/>
              </a:spcBef>
              <a:buNone/>
              <a:defRPr sz="900" b="1">
                <a:solidFill>
                  <a:schemeClr val="tx2"/>
                </a:solidFill>
              </a:defRPr>
            </a:lvl3pPr>
            <a:lvl4pPr marL="0" indent="0" algn="l">
              <a:spcBef>
                <a:spcPts val="0"/>
              </a:spcBef>
              <a:buNone/>
              <a:defRPr sz="900" b="1">
                <a:solidFill>
                  <a:schemeClr val="tx2"/>
                </a:solidFill>
              </a:defRPr>
            </a:lvl4pPr>
            <a:lvl5pPr marL="0" indent="0" algn="l">
              <a:spcBef>
                <a:spcPts val="0"/>
              </a:spcBef>
              <a:buNone/>
              <a:defRPr sz="900" b="1">
                <a:solidFill>
                  <a:schemeClr val="tx2"/>
                </a:solidFill>
              </a:defRPr>
            </a:lvl5pPr>
            <a:lvl6pPr marL="0" indent="0" algn="l">
              <a:spcBef>
                <a:spcPts val="0"/>
              </a:spcBef>
              <a:buNone/>
              <a:defRPr sz="900" b="1">
                <a:solidFill>
                  <a:schemeClr val="tx2"/>
                </a:solidFill>
              </a:defRPr>
            </a:lvl6pPr>
            <a:lvl7pPr marL="0" indent="0" algn="l">
              <a:spcBef>
                <a:spcPts val="0"/>
              </a:spcBef>
              <a:buNone/>
              <a:defRPr sz="900" b="1">
                <a:solidFill>
                  <a:schemeClr val="tx2"/>
                </a:solidFill>
              </a:defRPr>
            </a:lvl7pPr>
            <a:lvl8pPr marL="0" indent="0" algn="l">
              <a:spcBef>
                <a:spcPts val="0"/>
              </a:spcBef>
              <a:buNone/>
              <a:defRPr sz="900" b="1">
                <a:solidFill>
                  <a:schemeClr val="tx2"/>
                </a:solidFill>
              </a:defRPr>
            </a:lvl8pPr>
            <a:lvl9pPr marL="0" indent="0" algn="l">
              <a:spcBef>
                <a:spcPts val="0"/>
              </a:spcBef>
              <a:buNone/>
              <a:defRPr sz="900" b="1">
                <a:solidFill>
                  <a:schemeClr val="tx2"/>
                </a:solidFill>
              </a:defRPr>
            </a:lvl9pPr>
          </a:lstStyle>
          <a:p>
            <a:r>
              <a:rPr lang="en-US"/>
              <a:t>[Presentation subtitle/description]</a:t>
            </a:r>
          </a:p>
        </p:txBody>
      </p:sp>
      <p:sp>
        <p:nvSpPr>
          <p:cNvPr id="54" name="Text Placeholder 3">
            <a:extLst>
              <a:ext uri="{FF2B5EF4-FFF2-40B4-BE49-F238E27FC236}">
                <a16:creationId xmlns:a16="http://schemas.microsoft.com/office/drawing/2014/main" id="{76359DCF-E748-9D74-A7A5-1B8C52B3E366}"/>
              </a:ext>
            </a:extLst>
          </p:cNvPr>
          <p:cNvSpPr>
            <a:spLocks noGrp="1"/>
          </p:cNvSpPr>
          <p:nvPr>
            <p:ph type="body" sz="quarter" idx="10" hasCustomPrompt="1"/>
          </p:nvPr>
        </p:nvSpPr>
        <p:spPr>
          <a:xfrm>
            <a:off x="3909060" y="2838549"/>
            <a:ext cx="1598771" cy="342900"/>
          </a:xfrm>
        </p:spPr>
        <p:txBody>
          <a:bodyPr anchor="ctr" anchorCtr="0"/>
          <a:lstStyle>
            <a:lvl1pPr marL="0" indent="0" algn="ctr">
              <a:lnSpc>
                <a:spcPct val="80000"/>
              </a:lnSpc>
              <a:spcBef>
                <a:spcPts val="0"/>
              </a:spcBef>
              <a:buFontTx/>
              <a:buNone/>
              <a:defRPr sz="1050" b="1" cap="all" baseline="0">
                <a:solidFill>
                  <a:schemeClr val="tx2"/>
                </a:solidFill>
              </a:defRPr>
            </a:lvl1pPr>
            <a:lvl2pPr marL="0" indent="0" algn="ctr">
              <a:lnSpc>
                <a:spcPct val="80000"/>
              </a:lnSpc>
              <a:spcBef>
                <a:spcPts val="0"/>
              </a:spcBef>
              <a:buFontTx/>
              <a:buNone/>
              <a:defRPr sz="1050" b="1" cap="all" baseline="0">
                <a:solidFill>
                  <a:schemeClr val="tx2"/>
                </a:solidFill>
              </a:defRPr>
            </a:lvl2pPr>
            <a:lvl3pPr marL="0" indent="0" algn="ctr">
              <a:lnSpc>
                <a:spcPct val="80000"/>
              </a:lnSpc>
              <a:spcBef>
                <a:spcPts val="0"/>
              </a:spcBef>
              <a:buFontTx/>
              <a:buNone/>
              <a:defRPr sz="1050" b="1" cap="all" baseline="0">
                <a:solidFill>
                  <a:schemeClr val="tx2"/>
                </a:solidFill>
              </a:defRPr>
            </a:lvl3pPr>
            <a:lvl4pPr marL="0" indent="0" algn="ctr">
              <a:lnSpc>
                <a:spcPct val="80000"/>
              </a:lnSpc>
              <a:spcBef>
                <a:spcPts val="0"/>
              </a:spcBef>
              <a:buFontTx/>
              <a:buNone/>
              <a:defRPr sz="1050" b="1" cap="all" baseline="0">
                <a:solidFill>
                  <a:schemeClr val="tx2"/>
                </a:solidFill>
              </a:defRPr>
            </a:lvl4pPr>
            <a:lvl5pPr marL="0" indent="0" algn="ctr">
              <a:lnSpc>
                <a:spcPct val="80000"/>
              </a:lnSpc>
              <a:spcBef>
                <a:spcPts val="0"/>
              </a:spcBef>
              <a:buFontTx/>
              <a:buNone/>
              <a:defRPr sz="1050" b="1" cap="all" baseline="0">
                <a:solidFill>
                  <a:schemeClr val="tx2"/>
                </a:solidFill>
              </a:defRPr>
            </a:lvl5pPr>
            <a:lvl6pPr marL="0" indent="0" algn="ctr">
              <a:lnSpc>
                <a:spcPct val="80000"/>
              </a:lnSpc>
              <a:spcBef>
                <a:spcPts val="0"/>
              </a:spcBef>
              <a:buFontTx/>
              <a:buNone/>
              <a:defRPr sz="1050" b="1" cap="all" baseline="0">
                <a:solidFill>
                  <a:schemeClr val="tx2"/>
                </a:solidFill>
              </a:defRPr>
            </a:lvl6pPr>
            <a:lvl7pPr marL="0" indent="0" algn="ctr">
              <a:lnSpc>
                <a:spcPct val="80000"/>
              </a:lnSpc>
              <a:spcBef>
                <a:spcPts val="0"/>
              </a:spcBef>
              <a:buFontTx/>
              <a:buNone/>
              <a:defRPr sz="1050" b="1" cap="all" baseline="0">
                <a:solidFill>
                  <a:schemeClr val="tx2"/>
                </a:solidFill>
              </a:defRPr>
            </a:lvl7pPr>
            <a:lvl8pPr marL="0" indent="0" algn="ctr">
              <a:lnSpc>
                <a:spcPct val="80000"/>
              </a:lnSpc>
              <a:spcBef>
                <a:spcPts val="0"/>
              </a:spcBef>
              <a:buFontTx/>
              <a:buNone/>
              <a:defRPr sz="1050" b="1" cap="all" baseline="0">
                <a:solidFill>
                  <a:schemeClr val="tx2"/>
                </a:solidFill>
              </a:defRPr>
            </a:lvl8pPr>
            <a:lvl9pPr marL="0" indent="0" algn="ctr">
              <a:lnSpc>
                <a:spcPct val="80000"/>
              </a:lnSpc>
              <a:spcBef>
                <a:spcPts val="0"/>
              </a:spcBef>
              <a:buFontTx/>
              <a:buNone/>
              <a:defRPr sz="1050" b="1" cap="all" baseline="0">
                <a:solidFill>
                  <a:schemeClr val="tx2"/>
                </a:solidFill>
              </a:defRPr>
            </a:lvl9pPr>
          </a:lstStyle>
          <a:p>
            <a:pPr lvl="0"/>
            <a:r>
              <a:rPr lang="en-US"/>
              <a:t>[00 Month 0000]</a:t>
            </a:r>
          </a:p>
        </p:txBody>
      </p:sp>
    </p:spTree>
    <p:extLst>
      <p:ext uri="{BB962C8B-B14F-4D97-AF65-F5344CB8AC3E}">
        <p14:creationId xmlns:p14="http://schemas.microsoft.com/office/powerpoint/2010/main" val="1728960980"/>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Slide -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Date Placeholder 19">
            <a:extLst>
              <a:ext uri="{FF2B5EF4-FFF2-40B4-BE49-F238E27FC236}">
                <a16:creationId xmlns:a16="http://schemas.microsoft.com/office/drawing/2014/main" id="{F9D3AB9C-26E9-8E88-3B55-B4A5EC7C31F2}"/>
              </a:ext>
            </a:extLst>
          </p:cNvPr>
          <p:cNvSpPr>
            <a:spLocks noGrp="1"/>
          </p:cNvSpPr>
          <p:nvPr>
            <p:ph type="dt" sz="half" idx="49"/>
          </p:nvPr>
        </p:nvSpPr>
        <p:spPr/>
        <p:txBody>
          <a:bodyPr/>
          <a:lstStyle/>
          <a:p>
            <a:fld id="{D41656AB-D2E1-472E-8B95-0DF5C6E1D623}" type="datetime3">
              <a:rPr lang="en-US" smtClean="0"/>
              <a:t>5 January 2026</a:t>
            </a:fld>
            <a:endParaRPr lang="en-US"/>
          </a:p>
        </p:txBody>
      </p:sp>
      <p:sp>
        <p:nvSpPr>
          <p:cNvPr id="21" name="Slide Number Placeholder 20">
            <a:extLst>
              <a:ext uri="{FF2B5EF4-FFF2-40B4-BE49-F238E27FC236}">
                <a16:creationId xmlns:a16="http://schemas.microsoft.com/office/drawing/2014/main" id="{CF1316F0-9F13-53EA-1597-09232B2FF1AB}"/>
              </a:ext>
            </a:extLst>
          </p:cNvPr>
          <p:cNvSpPr>
            <a:spLocks noGrp="1"/>
          </p:cNvSpPr>
          <p:nvPr>
            <p:ph type="sldNum" sz="quarter" idx="50"/>
          </p:nvPr>
        </p:nvSpPr>
        <p:spPr/>
        <p:txBody>
          <a:bodyPr/>
          <a:lstStyle/>
          <a:p>
            <a:fld id="{64E5BE4B-2FBF-4174-9E62-85FAD1CB43A6}" type="slidenum">
              <a:rPr lang="en-US" smtClean="0"/>
              <a:pPr/>
              <a:t>‹#›</a:t>
            </a:fld>
            <a:endParaRPr lang="en-US"/>
          </a:p>
        </p:txBody>
      </p:sp>
      <p:pic>
        <p:nvPicPr>
          <p:cNvPr id="5" name="U.S. Army" descr="U.S. Army">
            <a:extLst>
              <a:ext uri="{FF2B5EF4-FFF2-40B4-BE49-F238E27FC236}">
                <a16:creationId xmlns:a16="http://schemas.microsoft.com/office/drawing/2014/main" id="{499EE878-E6B9-0543-B958-85A17AE36A27}"/>
              </a:ext>
            </a:extLst>
          </p:cNvPr>
          <p:cNvPicPr>
            <a:picLocks noChangeAspect="1"/>
          </p:cNvPicPr>
          <p:nvPr/>
        </p:nvPicPr>
        <p:blipFill>
          <a:blip r:embed="rId3"/>
          <a:stretch>
            <a:fillRect/>
          </a:stretch>
        </p:blipFill>
        <p:spPr bwMode="black">
          <a:xfrm>
            <a:off x="183674" y="84473"/>
            <a:ext cx="2434590" cy="919356"/>
          </a:xfrm>
          <a:prstGeom prst="rect">
            <a:avLst/>
          </a:prstGeom>
        </p:spPr>
      </p:pic>
      <p:sp>
        <p:nvSpPr>
          <p:cNvPr id="8" name="Text Placeholder 30">
            <a:extLst>
              <a:ext uri="{FF2B5EF4-FFF2-40B4-BE49-F238E27FC236}">
                <a16:creationId xmlns:a16="http://schemas.microsoft.com/office/drawing/2014/main" id="{96CD17E6-26AB-FBB2-220C-D5185212C519}"/>
              </a:ext>
            </a:extLst>
          </p:cNvPr>
          <p:cNvSpPr>
            <a:spLocks noGrp="1"/>
          </p:cNvSpPr>
          <p:nvPr>
            <p:ph type="body" sz="quarter" idx="39" hasCustomPrompt="1"/>
          </p:nvPr>
        </p:nvSpPr>
        <p:spPr>
          <a:xfrm>
            <a:off x="410766" y="3850148"/>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Controlled by: </a:t>
            </a:r>
          </a:p>
        </p:txBody>
      </p:sp>
      <p:sp>
        <p:nvSpPr>
          <p:cNvPr id="9" name="Text Placeholder 30">
            <a:extLst>
              <a:ext uri="{FF2B5EF4-FFF2-40B4-BE49-F238E27FC236}">
                <a16:creationId xmlns:a16="http://schemas.microsoft.com/office/drawing/2014/main" id="{FCD1ED33-CCD9-E1B6-327A-71BC6F62C4DB}"/>
              </a:ext>
            </a:extLst>
          </p:cNvPr>
          <p:cNvSpPr>
            <a:spLocks noGrp="1"/>
          </p:cNvSpPr>
          <p:nvPr>
            <p:ph type="body" sz="quarter" idx="40" hasCustomPrompt="1"/>
          </p:nvPr>
        </p:nvSpPr>
        <p:spPr>
          <a:xfrm>
            <a:off x="410766" y="3714554"/>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Controlled by: </a:t>
            </a:r>
          </a:p>
        </p:txBody>
      </p:sp>
      <p:sp>
        <p:nvSpPr>
          <p:cNvPr id="11" name="Text Placeholder 30">
            <a:extLst>
              <a:ext uri="{FF2B5EF4-FFF2-40B4-BE49-F238E27FC236}">
                <a16:creationId xmlns:a16="http://schemas.microsoft.com/office/drawing/2014/main" id="{A255632D-60F3-C439-D931-6B2874E894D7}"/>
              </a:ext>
            </a:extLst>
          </p:cNvPr>
          <p:cNvSpPr>
            <a:spLocks noGrp="1"/>
          </p:cNvSpPr>
          <p:nvPr>
            <p:ph type="body" sz="quarter" idx="41" hasCustomPrompt="1"/>
          </p:nvPr>
        </p:nvSpPr>
        <p:spPr>
          <a:xfrm>
            <a:off x="410766" y="3985742"/>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CUI Category: </a:t>
            </a:r>
          </a:p>
        </p:txBody>
      </p:sp>
      <p:sp>
        <p:nvSpPr>
          <p:cNvPr id="12" name="Text Placeholder 30">
            <a:extLst>
              <a:ext uri="{FF2B5EF4-FFF2-40B4-BE49-F238E27FC236}">
                <a16:creationId xmlns:a16="http://schemas.microsoft.com/office/drawing/2014/main" id="{0BD3A2B1-9D40-83E3-4243-B4A52B6A636E}"/>
              </a:ext>
            </a:extLst>
          </p:cNvPr>
          <p:cNvSpPr>
            <a:spLocks noGrp="1"/>
          </p:cNvSpPr>
          <p:nvPr>
            <p:ph type="body" sz="quarter" idx="42" hasCustomPrompt="1"/>
          </p:nvPr>
        </p:nvSpPr>
        <p:spPr>
          <a:xfrm>
            <a:off x="410766" y="4121336"/>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Distribution Statement: </a:t>
            </a:r>
          </a:p>
        </p:txBody>
      </p:sp>
      <p:sp>
        <p:nvSpPr>
          <p:cNvPr id="14" name="Text Placeholder 30">
            <a:extLst>
              <a:ext uri="{FF2B5EF4-FFF2-40B4-BE49-F238E27FC236}">
                <a16:creationId xmlns:a16="http://schemas.microsoft.com/office/drawing/2014/main" id="{7AADD113-BD09-95AA-FFBA-DCC255F69FAA}"/>
              </a:ext>
            </a:extLst>
          </p:cNvPr>
          <p:cNvSpPr>
            <a:spLocks noGrp="1"/>
          </p:cNvSpPr>
          <p:nvPr>
            <p:ph type="body" sz="quarter" idx="43" hasCustomPrompt="1"/>
          </p:nvPr>
        </p:nvSpPr>
        <p:spPr>
          <a:xfrm>
            <a:off x="410766" y="4256930"/>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POC: </a:t>
            </a:r>
          </a:p>
        </p:txBody>
      </p:sp>
      <p:sp>
        <p:nvSpPr>
          <p:cNvPr id="15" name="Text Placeholder 30">
            <a:extLst>
              <a:ext uri="{FF2B5EF4-FFF2-40B4-BE49-F238E27FC236}">
                <a16:creationId xmlns:a16="http://schemas.microsoft.com/office/drawing/2014/main" id="{A9D52B79-92E5-4D64-1757-D13A0674723F}"/>
              </a:ext>
            </a:extLst>
          </p:cNvPr>
          <p:cNvSpPr>
            <a:spLocks noGrp="1"/>
          </p:cNvSpPr>
          <p:nvPr>
            <p:ph type="body" sz="quarter" idx="44"/>
          </p:nvPr>
        </p:nvSpPr>
        <p:spPr>
          <a:xfrm>
            <a:off x="1485900" y="3850148"/>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6" name="Text Placeholder 30">
            <a:extLst>
              <a:ext uri="{FF2B5EF4-FFF2-40B4-BE49-F238E27FC236}">
                <a16:creationId xmlns:a16="http://schemas.microsoft.com/office/drawing/2014/main" id="{DF04F3CB-62F5-7A9F-E397-4800E51C0E24}"/>
              </a:ext>
            </a:extLst>
          </p:cNvPr>
          <p:cNvSpPr>
            <a:spLocks noGrp="1"/>
          </p:cNvSpPr>
          <p:nvPr>
            <p:ph type="body" sz="quarter" idx="45"/>
          </p:nvPr>
        </p:nvSpPr>
        <p:spPr>
          <a:xfrm>
            <a:off x="1485900" y="3714554"/>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7" name="Text Placeholder 30">
            <a:extLst>
              <a:ext uri="{FF2B5EF4-FFF2-40B4-BE49-F238E27FC236}">
                <a16:creationId xmlns:a16="http://schemas.microsoft.com/office/drawing/2014/main" id="{DA62CE27-72C2-A083-C796-4F047A2FF421}"/>
              </a:ext>
            </a:extLst>
          </p:cNvPr>
          <p:cNvSpPr>
            <a:spLocks noGrp="1"/>
          </p:cNvSpPr>
          <p:nvPr>
            <p:ph type="body" sz="quarter" idx="46"/>
          </p:nvPr>
        </p:nvSpPr>
        <p:spPr>
          <a:xfrm>
            <a:off x="1485900" y="3985742"/>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8" name="Text Placeholder 30">
            <a:extLst>
              <a:ext uri="{FF2B5EF4-FFF2-40B4-BE49-F238E27FC236}">
                <a16:creationId xmlns:a16="http://schemas.microsoft.com/office/drawing/2014/main" id="{52DBCCDB-5EAD-73A2-7911-8AF50B29DC4E}"/>
              </a:ext>
            </a:extLst>
          </p:cNvPr>
          <p:cNvSpPr>
            <a:spLocks noGrp="1"/>
          </p:cNvSpPr>
          <p:nvPr>
            <p:ph type="body" sz="quarter" idx="47"/>
          </p:nvPr>
        </p:nvSpPr>
        <p:spPr>
          <a:xfrm>
            <a:off x="1485900" y="4121336"/>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9" name="Text Placeholder 30">
            <a:extLst>
              <a:ext uri="{FF2B5EF4-FFF2-40B4-BE49-F238E27FC236}">
                <a16:creationId xmlns:a16="http://schemas.microsoft.com/office/drawing/2014/main" id="{90D5656D-B16A-18B1-A790-538AB817A94E}"/>
              </a:ext>
            </a:extLst>
          </p:cNvPr>
          <p:cNvSpPr>
            <a:spLocks noGrp="1"/>
          </p:cNvSpPr>
          <p:nvPr>
            <p:ph type="body" sz="quarter" idx="48"/>
          </p:nvPr>
        </p:nvSpPr>
        <p:spPr>
          <a:xfrm>
            <a:off x="1485900" y="4256930"/>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grpSp>
        <p:nvGrpSpPr>
          <p:cNvPr id="23" name="Group">
            <a:extLst>
              <a:ext uri="{FF2B5EF4-FFF2-40B4-BE49-F238E27FC236}">
                <a16:creationId xmlns:a16="http://schemas.microsoft.com/office/drawing/2014/main" id="{732179A9-275F-FEF3-042C-4AB3B9CBCAA2}"/>
              </a:ext>
              <a:ext uri="{C183D7F6-B498-43B3-948B-1728B52AA6E4}">
                <adec:decorative xmlns:adec="http://schemas.microsoft.com/office/drawing/2017/decorative" val="1"/>
              </a:ext>
            </a:extLst>
          </p:cNvPr>
          <p:cNvGrpSpPr/>
          <p:nvPr/>
        </p:nvGrpSpPr>
        <p:grpSpPr>
          <a:xfrm>
            <a:off x="411164" y="1480665"/>
            <a:ext cx="5380036" cy="1783080"/>
            <a:chOff x="411163" y="2240280"/>
            <a:chExt cx="6446837" cy="2377440"/>
          </a:xfrm>
        </p:grpSpPr>
        <p:sp>
          <p:nvSpPr>
            <p:cNvPr id="24" name="Rectangle">
              <a:extLst>
                <a:ext uri="{FF2B5EF4-FFF2-40B4-BE49-F238E27FC236}">
                  <a16:creationId xmlns:a16="http://schemas.microsoft.com/office/drawing/2014/main" id="{B785B252-84B5-5634-9FB4-0C2362931260}"/>
                </a:ext>
                <a:ext uri="{C183D7F6-B498-43B3-948B-1728B52AA6E4}">
                  <adec:decorative xmlns:adec="http://schemas.microsoft.com/office/drawing/2017/decorative" val="1"/>
                </a:ext>
              </a:extLst>
            </p:cNvPr>
            <p:cNvSpPr/>
            <p:nvPr userDrawn="1"/>
          </p:nvSpPr>
          <p:spPr>
            <a:xfrm>
              <a:off x="411163" y="2240280"/>
              <a:ext cx="6446837" cy="2377440"/>
            </a:xfrm>
            <a:prstGeom prst="rect">
              <a:avLst/>
            </a:prstGeom>
            <a:noFill/>
            <a:ln w="19050" cap="flat">
              <a:solidFill>
                <a:srgbClr val="FFCC01"/>
              </a:solidFill>
              <a:miter lim="800000"/>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1200"/>
            </a:p>
          </p:txBody>
        </p:sp>
        <p:cxnSp>
          <p:nvCxnSpPr>
            <p:cNvPr id="25" name="Line">
              <a:extLst>
                <a:ext uri="{FF2B5EF4-FFF2-40B4-BE49-F238E27FC236}">
                  <a16:creationId xmlns:a16="http://schemas.microsoft.com/office/drawing/2014/main" id="{1DF8A784-7C74-A05E-2009-0B4EC38FF5F7}"/>
                </a:ext>
                <a:ext uri="{C183D7F6-B498-43B3-948B-1728B52AA6E4}">
                  <adec:decorative xmlns:adec="http://schemas.microsoft.com/office/drawing/2017/decorative" val="1"/>
                </a:ext>
              </a:extLst>
            </p:cNvPr>
            <p:cNvCxnSpPr>
              <a:cxnSpLocks/>
            </p:cNvCxnSpPr>
            <p:nvPr userDrawn="1"/>
          </p:nvCxnSpPr>
          <p:spPr>
            <a:xfrm>
              <a:off x="411163" y="3931920"/>
              <a:ext cx="6446837" cy="0"/>
            </a:xfrm>
            <a:prstGeom prst="line">
              <a:avLst/>
            </a:prstGeom>
            <a:ln w="19050" cap="flat">
              <a:solidFill>
                <a:srgbClr val="FFCC01"/>
              </a:solidFill>
              <a:miter lim="800000"/>
            </a:ln>
          </p:spPr>
          <p:style>
            <a:lnRef idx="1">
              <a:schemeClr val="accent1"/>
            </a:lnRef>
            <a:fillRef idx="0">
              <a:schemeClr val="accent1"/>
            </a:fillRef>
            <a:effectRef idx="0">
              <a:srgbClr val="000000"/>
            </a:effectRef>
            <a:fontRef idx="minor">
              <a:schemeClr val="lt1"/>
            </a:fontRef>
          </p:style>
        </p:cxnSp>
        <p:cxnSp>
          <p:nvCxnSpPr>
            <p:cNvPr id="26" name="Line">
              <a:extLst>
                <a:ext uri="{FF2B5EF4-FFF2-40B4-BE49-F238E27FC236}">
                  <a16:creationId xmlns:a16="http://schemas.microsoft.com/office/drawing/2014/main" id="{2E02CEE1-988F-0417-BE5F-BA01AFD1B251}"/>
                </a:ext>
                <a:ext uri="{C183D7F6-B498-43B3-948B-1728B52AA6E4}">
                  <adec:decorative xmlns:adec="http://schemas.microsoft.com/office/drawing/2017/decorative" val="1"/>
                </a:ext>
              </a:extLst>
            </p:cNvPr>
            <p:cNvCxnSpPr>
              <a:cxnSpLocks/>
            </p:cNvCxnSpPr>
            <p:nvPr userDrawn="1"/>
          </p:nvCxnSpPr>
          <p:spPr>
            <a:xfrm>
              <a:off x="4274795" y="3931920"/>
              <a:ext cx="0" cy="685800"/>
            </a:xfrm>
            <a:prstGeom prst="line">
              <a:avLst/>
            </a:prstGeom>
            <a:ln w="19050" cap="flat">
              <a:solidFill>
                <a:srgbClr val="FFCC01"/>
              </a:solidFill>
              <a:miter lim="800000"/>
            </a:ln>
          </p:spPr>
          <p:style>
            <a:lnRef idx="1">
              <a:schemeClr val="accent1"/>
            </a:lnRef>
            <a:fillRef idx="0">
              <a:schemeClr val="accent1"/>
            </a:fillRef>
            <a:effectRef idx="0">
              <a:srgbClr val="000000"/>
            </a:effectRef>
            <a:fontRef idx="minor">
              <a:schemeClr val="lt1"/>
            </a:fontRef>
          </p:style>
        </p:cxnSp>
      </p:grpSp>
      <p:sp>
        <p:nvSpPr>
          <p:cNvPr id="27" name="Title 1">
            <a:extLst>
              <a:ext uri="{FF2B5EF4-FFF2-40B4-BE49-F238E27FC236}">
                <a16:creationId xmlns:a16="http://schemas.microsoft.com/office/drawing/2014/main" id="{63A7B886-8E04-5007-BB32-A7D7AE38413B}"/>
              </a:ext>
            </a:extLst>
          </p:cNvPr>
          <p:cNvSpPr>
            <a:spLocks noGrp="1"/>
          </p:cNvSpPr>
          <p:nvPr>
            <p:ph type="ctrTitle" hasCustomPrompt="1"/>
          </p:nvPr>
        </p:nvSpPr>
        <p:spPr>
          <a:xfrm>
            <a:off x="685800" y="1652115"/>
            <a:ext cx="4822031" cy="994410"/>
          </a:xfrm>
        </p:spPr>
        <p:txBody>
          <a:bodyPr anchor="t" anchorCtr="0"/>
          <a:lstStyle>
            <a:lvl1pPr algn="l">
              <a:lnSpc>
                <a:spcPct val="80000"/>
              </a:lnSpc>
              <a:defRPr sz="2700"/>
            </a:lvl1pPr>
          </a:lstStyle>
          <a:p>
            <a:r>
              <a:rPr lang="en-US"/>
              <a:t>Presentation title</a:t>
            </a:r>
            <a:br>
              <a:rPr lang="en-US"/>
            </a:br>
            <a:r>
              <a:rPr lang="en-US"/>
              <a:t>PRESENTATION TITLE</a:t>
            </a:r>
            <a:br>
              <a:rPr lang="en-US"/>
            </a:br>
            <a:r>
              <a:rPr lang="en-US"/>
              <a:t>THREE LINES MAX</a:t>
            </a:r>
          </a:p>
        </p:txBody>
      </p:sp>
      <p:sp>
        <p:nvSpPr>
          <p:cNvPr id="28" name="Subtitle 2">
            <a:extLst>
              <a:ext uri="{FF2B5EF4-FFF2-40B4-BE49-F238E27FC236}">
                <a16:creationId xmlns:a16="http://schemas.microsoft.com/office/drawing/2014/main" id="{378B44EF-38A4-9707-9ED0-23F22C855CA7}"/>
              </a:ext>
            </a:extLst>
          </p:cNvPr>
          <p:cNvSpPr>
            <a:spLocks noGrp="1"/>
          </p:cNvSpPr>
          <p:nvPr>
            <p:ph type="subTitle" idx="1" hasCustomPrompt="1"/>
          </p:nvPr>
        </p:nvSpPr>
        <p:spPr>
          <a:xfrm>
            <a:off x="685801" y="2838549"/>
            <a:ext cx="2674143" cy="342900"/>
          </a:xfrm>
        </p:spPr>
        <p:txBody>
          <a:bodyPr anchor="ctr" anchorCtr="0"/>
          <a:lstStyle>
            <a:lvl1pPr marL="0" indent="0" algn="l">
              <a:spcBef>
                <a:spcPts val="0"/>
              </a:spcBef>
              <a:buNone/>
              <a:defRPr sz="900" b="1">
                <a:solidFill>
                  <a:schemeClr val="tx2"/>
                </a:solidFill>
              </a:defRPr>
            </a:lvl1pPr>
            <a:lvl2pPr marL="0" indent="0" algn="l">
              <a:spcBef>
                <a:spcPts val="0"/>
              </a:spcBef>
              <a:buNone/>
              <a:defRPr sz="900" b="1">
                <a:solidFill>
                  <a:schemeClr val="tx2"/>
                </a:solidFill>
              </a:defRPr>
            </a:lvl2pPr>
            <a:lvl3pPr marL="0" indent="0" algn="l">
              <a:spcBef>
                <a:spcPts val="0"/>
              </a:spcBef>
              <a:buNone/>
              <a:defRPr sz="900" b="1">
                <a:solidFill>
                  <a:schemeClr val="tx2"/>
                </a:solidFill>
              </a:defRPr>
            </a:lvl3pPr>
            <a:lvl4pPr marL="0" indent="0" algn="l">
              <a:spcBef>
                <a:spcPts val="0"/>
              </a:spcBef>
              <a:buNone/>
              <a:defRPr sz="900" b="1">
                <a:solidFill>
                  <a:schemeClr val="tx2"/>
                </a:solidFill>
              </a:defRPr>
            </a:lvl4pPr>
            <a:lvl5pPr marL="0" indent="0" algn="l">
              <a:spcBef>
                <a:spcPts val="0"/>
              </a:spcBef>
              <a:buNone/>
              <a:defRPr sz="900" b="1">
                <a:solidFill>
                  <a:schemeClr val="tx2"/>
                </a:solidFill>
              </a:defRPr>
            </a:lvl5pPr>
            <a:lvl6pPr marL="0" indent="0" algn="l">
              <a:spcBef>
                <a:spcPts val="0"/>
              </a:spcBef>
              <a:buNone/>
              <a:defRPr sz="900" b="1">
                <a:solidFill>
                  <a:schemeClr val="tx2"/>
                </a:solidFill>
              </a:defRPr>
            </a:lvl6pPr>
            <a:lvl7pPr marL="0" indent="0" algn="l">
              <a:spcBef>
                <a:spcPts val="0"/>
              </a:spcBef>
              <a:buNone/>
              <a:defRPr sz="900" b="1">
                <a:solidFill>
                  <a:schemeClr val="tx2"/>
                </a:solidFill>
              </a:defRPr>
            </a:lvl7pPr>
            <a:lvl8pPr marL="0" indent="0" algn="l">
              <a:spcBef>
                <a:spcPts val="0"/>
              </a:spcBef>
              <a:buNone/>
              <a:defRPr sz="900" b="1">
                <a:solidFill>
                  <a:schemeClr val="tx2"/>
                </a:solidFill>
              </a:defRPr>
            </a:lvl8pPr>
            <a:lvl9pPr marL="0" indent="0" algn="l">
              <a:spcBef>
                <a:spcPts val="0"/>
              </a:spcBef>
              <a:buNone/>
              <a:defRPr sz="900" b="1">
                <a:solidFill>
                  <a:schemeClr val="tx2"/>
                </a:solidFill>
              </a:defRPr>
            </a:lvl9pPr>
          </a:lstStyle>
          <a:p>
            <a:r>
              <a:rPr lang="en-US"/>
              <a:t>[Presentation subtitle/description]</a:t>
            </a:r>
          </a:p>
        </p:txBody>
      </p:sp>
      <p:sp>
        <p:nvSpPr>
          <p:cNvPr id="29" name="Text Placeholder 3">
            <a:extLst>
              <a:ext uri="{FF2B5EF4-FFF2-40B4-BE49-F238E27FC236}">
                <a16:creationId xmlns:a16="http://schemas.microsoft.com/office/drawing/2014/main" id="{6EB225BD-8BA1-27E0-7708-54249ED7D35A}"/>
              </a:ext>
            </a:extLst>
          </p:cNvPr>
          <p:cNvSpPr>
            <a:spLocks noGrp="1"/>
          </p:cNvSpPr>
          <p:nvPr>
            <p:ph type="body" sz="quarter" idx="10" hasCustomPrompt="1"/>
          </p:nvPr>
        </p:nvSpPr>
        <p:spPr>
          <a:xfrm>
            <a:off x="3909060" y="2838549"/>
            <a:ext cx="1598771" cy="342900"/>
          </a:xfrm>
        </p:spPr>
        <p:txBody>
          <a:bodyPr anchor="ctr" anchorCtr="0"/>
          <a:lstStyle>
            <a:lvl1pPr marL="0" indent="0" algn="ctr">
              <a:lnSpc>
                <a:spcPct val="80000"/>
              </a:lnSpc>
              <a:spcBef>
                <a:spcPts val="0"/>
              </a:spcBef>
              <a:buFontTx/>
              <a:buNone/>
              <a:defRPr sz="1050" b="1" cap="all" baseline="0">
                <a:solidFill>
                  <a:schemeClr val="tx2"/>
                </a:solidFill>
              </a:defRPr>
            </a:lvl1pPr>
            <a:lvl2pPr marL="0" indent="0" algn="ctr">
              <a:lnSpc>
                <a:spcPct val="80000"/>
              </a:lnSpc>
              <a:spcBef>
                <a:spcPts val="0"/>
              </a:spcBef>
              <a:buFontTx/>
              <a:buNone/>
              <a:defRPr sz="1050" b="1" cap="all" baseline="0">
                <a:solidFill>
                  <a:schemeClr val="tx2"/>
                </a:solidFill>
              </a:defRPr>
            </a:lvl2pPr>
            <a:lvl3pPr marL="0" indent="0" algn="ctr">
              <a:lnSpc>
                <a:spcPct val="80000"/>
              </a:lnSpc>
              <a:spcBef>
                <a:spcPts val="0"/>
              </a:spcBef>
              <a:buFontTx/>
              <a:buNone/>
              <a:defRPr sz="1050" b="1" cap="all" baseline="0">
                <a:solidFill>
                  <a:schemeClr val="tx2"/>
                </a:solidFill>
              </a:defRPr>
            </a:lvl3pPr>
            <a:lvl4pPr marL="0" indent="0" algn="ctr">
              <a:lnSpc>
                <a:spcPct val="80000"/>
              </a:lnSpc>
              <a:spcBef>
                <a:spcPts val="0"/>
              </a:spcBef>
              <a:buFontTx/>
              <a:buNone/>
              <a:defRPr sz="1050" b="1" cap="all" baseline="0">
                <a:solidFill>
                  <a:schemeClr val="tx2"/>
                </a:solidFill>
              </a:defRPr>
            </a:lvl4pPr>
            <a:lvl5pPr marL="0" indent="0" algn="ctr">
              <a:lnSpc>
                <a:spcPct val="80000"/>
              </a:lnSpc>
              <a:spcBef>
                <a:spcPts val="0"/>
              </a:spcBef>
              <a:buFontTx/>
              <a:buNone/>
              <a:defRPr sz="1050" b="1" cap="all" baseline="0">
                <a:solidFill>
                  <a:schemeClr val="tx2"/>
                </a:solidFill>
              </a:defRPr>
            </a:lvl5pPr>
            <a:lvl6pPr marL="0" indent="0" algn="ctr">
              <a:lnSpc>
                <a:spcPct val="80000"/>
              </a:lnSpc>
              <a:spcBef>
                <a:spcPts val="0"/>
              </a:spcBef>
              <a:buFontTx/>
              <a:buNone/>
              <a:defRPr sz="1050" b="1" cap="all" baseline="0">
                <a:solidFill>
                  <a:schemeClr val="tx2"/>
                </a:solidFill>
              </a:defRPr>
            </a:lvl6pPr>
            <a:lvl7pPr marL="0" indent="0" algn="ctr">
              <a:lnSpc>
                <a:spcPct val="80000"/>
              </a:lnSpc>
              <a:spcBef>
                <a:spcPts val="0"/>
              </a:spcBef>
              <a:buFontTx/>
              <a:buNone/>
              <a:defRPr sz="1050" b="1" cap="all" baseline="0">
                <a:solidFill>
                  <a:schemeClr val="tx2"/>
                </a:solidFill>
              </a:defRPr>
            </a:lvl7pPr>
            <a:lvl8pPr marL="0" indent="0" algn="ctr">
              <a:lnSpc>
                <a:spcPct val="80000"/>
              </a:lnSpc>
              <a:spcBef>
                <a:spcPts val="0"/>
              </a:spcBef>
              <a:buFontTx/>
              <a:buNone/>
              <a:defRPr sz="1050" b="1" cap="all" baseline="0">
                <a:solidFill>
                  <a:schemeClr val="tx2"/>
                </a:solidFill>
              </a:defRPr>
            </a:lvl8pPr>
            <a:lvl9pPr marL="0" indent="0" algn="ctr">
              <a:lnSpc>
                <a:spcPct val="80000"/>
              </a:lnSpc>
              <a:spcBef>
                <a:spcPts val="0"/>
              </a:spcBef>
              <a:buFontTx/>
              <a:buNone/>
              <a:defRPr sz="1050" b="1" cap="all" baseline="0">
                <a:solidFill>
                  <a:schemeClr val="tx2"/>
                </a:solidFill>
              </a:defRPr>
            </a:lvl9pPr>
          </a:lstStyle>
          <a:p>
            <a:pPr lvl="0"/>
            <a:r>
              <a:rPr lang="en-US"/>
              <a:t>[00 Month 0000]</a:t>
            </a:r>
          </a:p>
        </p:txBody>
      </p:sp>
      <p:pic>
        <p:nvPicPr>
          <p:cNvPr id="30" name="Picture 29">
            <a:extLst>
              <a:ext uri="{FF2B5EF4-FFF2-40B4-BE49-F238E27FC236}">
                <a16:creationId xmlns:a16="http://schemas.microsoft.com/office/drawing/2014/main" id="{7DA15189-0EE0-5679-2F6C-19C49A630D80}"/>
              </a:ext>
            </a:extLst>
          </p:cNvPr>
          <p:cNvPicPr>
            <a:picLocks noChangeAspect="1"/>
          </p:cNvPicPr>
          <p:nvPr/>
        </p:nvPicPr>
        <p:blipFill>
          <a:blip r:embed="rId4"/>
          <a:srcRect/>
          <a:stretch/>
        </p:blipFill>
        <p:spPr>
          <a:xfrm>
            <a:off x="7503462" y="308372"/>
            <a:ext cx="1222280" cy="358517"/>
          </a:xfrm>
          <a:prstGeom prst="rect">
            <a:avLst/>
          </a:prstGeom>
        </p:spPr>
      </p:pic>
      <p:sp>
        <p:nvSpPr>
          <p:cNvPr id="2" name="Rectangle 15">
            <a:extLst>
              <a:ext uri="{FF2B5EF4-FFF2-40B4-BE49-F238E27FC236}">
                <a16:creationId xmlns:a16="http://schemas.microsoft.com/office/drawing/2014/main" id="{D4C88638-6856-0BEB-48E7-78E46B7E57D8}"/>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dirty="0">
                <a:solidFill>
                  <a:srgbClr val="2DAA27"/>
                </a:solidFill>
                <a:latin typeface="+mn-lt"/>
                <a:cs typeface="Arial Bold" panose="020B0704020202020204" pitchFamily="34" charset="0"/>
              </a:rPr>
              <a:t>UNCLASSIFIED / GENERAL</a:t>
            </a:r>
          </a:p>
        </p:txBody>
      </p:sp>
      <p:sp>
        <p:nvSpPr>
          <p:cNvPr id="3" name="Rectangle 2">
            <a:extLst>
              <a:ext uri="{FF2B5EF4-FFF2-40B4-BE49-F238E27FC236}">
                <a16:creationId xmlns:a16="http://schemas.microsoft.com/office/drawing/2014/main" id="{BDCC2702-2764-1DE3-1940-31386289C0D0}"/>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dirty="0">
                <a:solidFill>
                  <a:srgbClr val="2DAA27"/>
                </a:solidFill>
                <a:latin typeface="+mn-lt"/>
                <a:cs typeface="Arial Bold" panose="020B0704020202020204" pitchFamily="34" charset="0"/>
              </a:rPr>
              <a:t>UNCLASSIFIED / GENERAL</a:t>
            </a:r>
          </a:p>
        </p:txBody>
      </p:sp>
    </p:spTree>
    <p:extLst>
      <p:ext uri="{BB962C8B-B14F-4D97-AF65-F5344CB8AC3E}">
        <p14:creationId xmlns:p14="http://schemas.microsoft.com/office/powerpoint/2010/main" val="52092801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[Slide title]</a:t>
            </a:r>
          </a:p>
        </p:txBody>
      </p:sp>
      <p:sp>
        <p:nvSpPr>
          <p:cNvPr id="3" name="Content Placeholder 2"/>
          <p:cNvSpPr>
            <a:spLocks noGrp="1"/>
          </p:cNvSpPr>
          <p:nvPr>
            <p:ph idx="1"/>
          </p:nvPr>
        </p:nvSpPr>
        <p:spPr>
          <a:xfrm>
            <a:off x="411480" y="1200149"/>
            <a:ext cx="5096352"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FBB89F-F200-3967-06C8-C1B71C7F0FF9}"/>
              </a:ext>
            </a:extLst>
          </p:cNvPr>
          <p:cNvSpPr>
            <a:spLocks noGrp="1"/>
          </p:cNvSpPr>
          <p:nvPr>
            <p:ph type="dt" sz="half" idx="10"/>
          </p:nvPr>
        </p:nvSpPr>
        <p:spPr>
          <a:xfrm>
            <a:off x="411480" y="4972050"/>
            <a:ext cx="617220" cy="171450"/>
          </a:xfrm>
        </p:spPr>
        <p:txBody>
          <a:bodyPr lIns="0"/>
          <a:lstStyle/>
          <a:p>
            <a:fld id="{AD622D1A-DF83-41A8-85FF-04D90BF831D3}" type="datetime3">
              <a:rPr lang="en-US" smtClean="0"/>
              <a:t>5 January 2026</a:t>
            </a:fld>
            <a:endParaRPr lang="en-US"/>
          </a:p>
        </p:txBody>
      </p:sp>
      <p:sp>
        <p:nvSpPr>
          <p:cNvPr id="6" name="Slide Number Placeholder 5">
            <a:extLst>
              <a:ext uri="{FF2B5EF4-FFF2-40B4-BE49-F238E27FC236}">
                <a16:creationId xmlns:a16="http://schemas.microsoft.com/office/drawing/2014/main" id="{03C0BAD3-337A-DC60-A7ED-BF13F0826264}"/>
              </a:ext>
            </a:extLst>
          </p:cNvPr>
          <p:cNvSpPr>
            <a:spLocks noGrp="1"/>
          </p:cNvSpPr>
          <p:nvPr>
            <p:ph type="sldNum" sz="quarter" idx="11"/>
          </p:nvPr>
        </p:nvSpPr>
        <p:spPr>
          <a:xfrm>
            <a:off x="8433828" y="4972050"/>
            <a:ext cx="299408" cy="171450"/>
          </a:xfrm>
        </p:spPr>
        <p:txBody>
          <a:bodyPr rIns="0"/>
          <a:lstStyle/>
          <a:p>
            <a:fld id="{64E5BE4B-2FBF-4174-9E62-85FAD1CB43A6}" type="slidenum">
              <a:rPr lang="en-US" smtClean="0"/>
              <a:pPr/>
              <a:t>‹#›</a:t>
            </a:fld>
            <a:endParaRPr lang="en-US"/>
          </a:p>
        </p:txBody>
      </p:sp>
    </p:spTree>
    <p:extLst>
      <p:ext uri="{BB962C8B-B14F-4D97-AF65-F5344CB8AC3E}">
        <p14:creationId xmlns:p14="http://schemas.microsoft.com/office/powerpoint/2010/main" val="2903589666"/>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p:txBody>
          <a:bodyPr/>
          <a:lstStyle/>
          <a:p>
            <a:r>
              <a:rPr lang="en-US"/>
              <a:t>[Slide title]</a:t>
            </a:r>
          </a:p>
        </p:txBody>
      </p:sp>
      <p:sp>
        <p:nvSpPr>
          <p:cNvPr id="3" name="Content Placeholder 2"/>
          <p:cNvSpPr>
            <a:spLocks noGrp="1"/>
          </p:cNvSpPr>
          <p:nvPr>
            <p:ph sz="half" idx="1"/>
          </p:nvPr>
        </p:nvSpPr>
        <p:spPr>
          <a:xfrm>
            <a:off x="411479" y="1200150"/>
            <a:ext cx="402336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9159" y="1200150"/>
            <a:ext cx="402336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43576077-E818-BDF1-A607-CD8784277FC5}"/>
              </a:ext>
            </a:extLst>
          </p:cNvPr>
          <p:cNvSpPr>
            <a:spLocks noGrp="1"/>
          </p:cNvSpPr>
          <p:nvPr>
            <p:ph type="dt" sz="half" idx="10"/>
          </p:nvPr>
        </p:nvSpPr>
        <p:spPr/>
        <p:txBody>
          <a:bodyPr/>
          <a:lstStyle/>
          <a:p>
            <a:fld id="{334F72C3-CDF3-44A8-B602-1649B1728485}" type="datetime3">
              <a:rPr lang="en-US" smtClean="0"/>
              <a:t>5 January 2026</a:t>
            </a:fld>
            <a:endParaRPr lang="en-US"/>
          </a:p>
        </p:txBody>
      </p:sp>
      <p:sp>
        <p:nvSpPr>
          <p:cNvPr id="7" name="Slide Number Placeholder 6">
            <a:extLst>
              <a:ext uri="{FF2B5EF4-FFF2-40B4-BE49-F238E27FC236}">
                <a16:creationId xmlns:a16="http://schemas.microsoft.com/office/drawing/2014/main" id="{B0B9DE45-E855-FE62-197B-32BBD9BBBA57}"/>
              </a:ext>
            </a:extLst>
          </p:cNvPr>
          <p:cNvSpPr>
            <a:spLocks noGrp="1"/>
          </p:cNvSpPr>
          <p:nvPr>
            <p:ph type="sldNum" sz="quarter" idx="11"/>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528188996"/>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713ED7-122D-D0BC-7C53-E1C615A94F8B}"/>
              </a:ext>
            </a:extLst>
          </p:cNvPr>
          <p:cNvSpPr>
            <a:spLocks noGrp="1"/>
          </p:cNvSpPr>
          <p:nvPr>
            <p:ph type="title" hasCustomPrompt="1"/>
          </p:nvPr>
        </p:nvSpPr>
        <p:spPr/>
        <p:txBody>
          <a:bodyPr/>
          <a:lstStyle/>
          <a:p>
            <a:r>
              <a:rPr lang="en-US"/>
              <a:t>[Slide title]</a:t>
            </a:r>
          </a:p>
        </p:txBody>
      </p:sp>
      <p:sp>
        <p:nvSpPr>
          <p:cNvPr id="3" name="Content Placeholder 2"/>
          <p:cNvSpPr>
            <a:spLocks noGrp="1"/>
          </p:cNvSpPr>
          <p:nvPr>
            <p:ph sz="half" idx="1"/>
          </p:nvPr>
        </p:nvSpPr>
        <p:spPr>
          <a:xfrm>
            <a:off x="411479" y="1200150"/>
            <a:ext cx="2587752"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278124" y="1200150"/>
            <a:ext cx="2587752"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6144767" y="1200150"/>
            <a:ext cx="2587752"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645ED9-A46E-B9F8-0D30-36DF4C37823A}"/>
              </a:ext>
            </a:extLst>
          </p:cNvPr>
          <p:cNvSpPr>
            <a:spLocks noGrp="1"/>
          </p:cNvSpPr>
          <p:nvPr>
            <p:ph type="dt" sz="half" idx="11"/>
          </p:nvPr>
        </p:nvSpPr>
        <p:spPr/>
        <p:txBody>
          <a:bodyPr/>
          <a:lstStyle/>
          <a:p>
            <a:fld id="{1E0132BA-B5E7-4FFD-AF6C-169169D47D4A}" type="datetime3">
              <a:rPr lang="en-US" smtClean="0"/>
              <a:t>5 January 2026</a:t>
            </a:fld>
            <a:endParaRPr lang="en-US"/>
          </a:p>
        </p:txBody>
      </p:sp>
      <p:sp>
        <p:nvSpPr>
          <p:cNvPr id="8" name="Slide Number Placeholder 7">
            <a:extLst>
              <a:ext uri="{FF2B5EF4-FFF2-40B4-BE49-F238E27FC236}">
                <a16:creationId xmlns:a16="http://schemas.microsoft.com/office/drawing/2014/main" id="{87D0D458-416D-011B-0311-0C2B249BFF89}"/>
              </a:ext>
            </a:extLst>
          </p:cNvPr>
          <p:cNvSpPr>
            <a:spLocks noGrp="1"/>
          </p:cNvSpPr>
          <p:nvPr>
            <p:ph type="sldNum" sz="quarter" idx="12"/>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3896593691"/>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61ED6E9-4BFC-F986-93E1-1249E94D9780}"/>
              </a:ext>
            </a:extLst>
          </p:cNvPr>
          <p:cNvSpPr>
            <a:spLocks noGrp="1"/>
          </p:cNvSpPr>
          <p:nvPr>
            <p:ph type="title" hasCustomPrompt="1"/>
          </p:nvPr>
        </p:nvSpPr>
        <p:spPr/>
        <p:txBody>
          <a:bodyPr/>
          <a:lstStyle/>
          <a:p>
            <a:r>
              <a:rPr lang="en-US"/>
              <a:t>[Slide title]</a:t>
            </a:r>
          </a:p>
        </p:txBody>
      </p:sp>
      <p:sp>
        <p:nvSpPr>
          <p:cNvPr id="3" name="Content Placeholder 2"/>
          <p:cNvSpPr>
            <a:spLocks noGrp="1"/>
          </p:cNvSpPr>
          <p:nvPr>
            <p:ph sz="half" idx="1"/>
          </p:nvPr>
        </p:nvSpPr>
        <p:spPr>
          <a:xfrm>
            <a:off x="411481" y="1200150"/>
            <a:ext cx="1874519" cy="342900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60321" y="1200150"/>
            <a:ext cx="1874519" cy="342900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4709161" y="1200150"/>
            <a:ext cx="1874519" cy="342900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6858001" y="1200150"/>
            <a:ext cx="1874519" cy="342900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99E75897-C7CA-D608-954E-EA24E33CBEB8}"/>
              </a:ext>
            </a:extLst>
          </p:cNvPr>
          <p:cNvSpPr>
            <a:spLocks noGrp="1"/>
          </p:cNvSpPr>
          <p:nvPr>
            <p:ph type="dt" sz="half" idx="12"/>
          </p:nvPr>
        </p:nvSpPr>
        <p:spPr/>
        <p:txBody>
          <a:bodyPr/>
          <a:lstStyle/>
          <a:p>
            <a:fld id="{81A30091-1C2A-4151-8D3C-D1E47A72615F}" type="datetime3">
              <a:rPr lang="en-US" smtClean="0"/>
              <a:t>5 January 2026</a:t>
            </a:fld>
            <a:endParaRPr lang="en-US"/>
          </a:p>
        </p:txBody>
      </p:sp>
      <p:sp>
        <p:nvSpPr>
          <p:cNvPr id="9" name="Slide Number Placeholder 8">
            <a:extLst>
              <a:ext uri="{FF2B5EF4-FFF2-40B4-BE49-F238E27FC236}">
                <a16:creationId xmlns:a16="http://schemas.microsoft.com/office/drawing/2014/main" id="{FF00C8CD-D32C-E34D-BB8E-34B4CB816D39}"/>
              </a:ext>
            </a:extLst>
          </p:cNvPr>
          <p:cNvSpPr>
            <a:spLocks noGrp="1"/>
          </p:cNvSpPr>
          <p:nvPr>
            <p:ph type="sldNum" sz="quarter" idx="13"/>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3674927716"/>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Icon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61ED6E9-4BFC-F986-93E1-1249E94D9780}"/>
              </a:ext>
            </a:extLst>
          </p:cNvPr>
          <p:cNvSpPr>
            <a:spLocks noGrp="1"/>
          </p:cNvSpPr>
          <p:nvPr>
            <p:ph type="title" hasCustomPrompt="1"/>
          </p:nvPr>
        </p:nvSpPr>
        <p:spPr/>
        <p:txBody>
          <a:bodyPr/>
          <a:lstStyle/>
          <a:p>
            <a:r>
              <a:rPr lang="en-US"/>
              <a:t>[Slide title]</a:t>
            </a:r>
          </a:p>
        </p:txBody>
      </p:sp>
      <p:sp>
        <p:nvSpPr>
          <p:cNvPr id="9" name="Picture Placeholder 2">
            <a:extLst>
              <a:ext uri="{FF2B5EF4-FFF2-40B4-BE49-F238E27FC236}">
                <a16:creationId xmlns:a16="http://schemas.microsoft.com/office/drawing/2014/main" id="{2FDCDCBF-BE41-ACC6-2307-F24F0B601969}"/>
              </a:ext>
            </a:extLst>
          </p:cNvPr>
          <p:cNvSpPr>
            <a:spLocks noGrp="1" noChangeAspect="1"/>
          </p:cNvSpPr>
          <p:nvPr>
            <p:ph type="pic" sz="quarter" idx="12" hasCustomPrompt="1"/>
          </p:nvPr>
        </p:nvSpPr>
        <p:spPr>
          <a:xfrm>
            <a:off x="411480" y="1200150"/>
            <a:ext cx="418338" cy="416624"/>
          </a:xfrm>
        </p:spPr>
        <p:txBody>
          <a:bodyPr anchor="ctr" anchorCtr="0"/>
          <a:lstStyle>
            <a:lvl1pPr marL="0" indent="0" algn="ctr">
              <a:buFontTx/>
              <a:buNone/>
              <a:defRPr sz="600"/>
            </a:lvl1pPr>
          </a:lstStyle>
          <a:p>
            <a:r>
              <a:rPr lang="en-US"/>
              <a:t>[Icon]</a:t>
            </a:r>
          </a:p>
        </p:txBody>
      </p:sp>
      <p:sp>
        <p:nvSpPr>
          <p:cNvPr id="3" name="Content Placeholder 3"/>
          <p:cNvSpPr>
            <a:spLocks noGrp="1"/>
          </p:cNvSpPr>
          <p:nvPr>
            <p:ph sz="half" idx="1"/>
          </p:nvPr>
        </p:nvSpPr>
        <p:spPr>
          <a:xfrm>
            <a:off x="411481" y="1714498"/>
            <a:ext cx="1874519" cy="2914652"/>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4">
            <a:extLst>
              <a:ext uri="{FF2B5EF4-FFF2-40B4-BE49-F238E27FC236}">
                <a16:creationId xmlns:a16="http://schemas.microsoft.com/office/drawing/2014/main" id="{C7652FE0-2E63-C05D-5D80-EE5429B0A7EE}"/>
              </a:ext>
            </a:extLst>
          </p:cNvPr>
          <p:cNvSpPr>
            <a:spLocks noGrp="1" noChangeAspect="1"/>
          </p:cNvSpPr>
          <p:nvPr>
            <p:ph type="pic" sz="quarter" idx="13" hasCustomPrompt="1"/>
          </p:nvPr>
        </p:nvSpPr>
        <p:spPr>
          <a:xfrm>
            <a:off x="2560320" y="1200150"/>
            <a:ext cx="418338" cy="418338"/>
          </a:xfrm>
        </p:spPr>
        <p:txBody>
          <a:bodyPr anchor="ctr" anchorCtr="0"/>
          <a:lstStyle>
            <a:lvl1pPr marL="0" indent="0" algn="ctr">
              <a:buFontTx/>
              <a:buNone/>
              <a:defRPr sz="600"/>
            </a:lvl1pPr>
          </a:lstStyle>
          <a:p>
            <a:r>
              <a:rPr lang="en-US"/>
              <a:t>[Icon]</a:t>
            </a:r>
          </a:p>
        </p:txBody>
      </p:sp>
      <p:sp>
        <p:nvSpPr>
          <p:cNvPr id="4" name="Content Placeholder 5"/>
          <p:cNvSpPr>
            <a:spLocks noGrp="1"/>
          </p:cNvSpPr>
          <p:nvPr>
            <p:ph sz="half" idx="2"/>
          </p:nvPr>
        </p:nvSpPr>
        <p:spPr>
          <a:xfrm>
            <a:off x="2560321" y="1714498"/>
            <a:ext cx="1874519" cy="2914652"/>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B76F3E0A-3A89-0179-6808-7B86658B2939}"/>
              </a:ext>
            </a:extLst>
          </p:cNvPr>
          <p:cNvSpPr>
            <a:spLocks noGrp="1" noChangeAspect="1"/>
          </p:cNvSpPr>
          <p:nvPr>
            <p:ph type="pic" sz="quarter" idx="14" hasCustomPrompt="1"/>
          </p:nvPr>
        </p:nvSpPr>
        <p:spPr>
          <a:xfrm>
            <a:off x="4709160" y="1200150"/>
            <a:ext cx="418338" cy="418338"/>
          </a:xfrm>
        </p:spPr>
        <p:txBody>
          <a:bodyPr anchor="ctr" anchorCtr="0"/>
          <a:lstStyle>
            <a:lvl1pPr marL="0" indent="0" algn="ctr">
              <a:buFontTx/>
              <a:buNone/>
              <a:defRPr sz="600"/>
            </a:lvl1pPr>
          </a:lstStyle>
          <a:p>
            <a:r>
              <a:rPr lang="en-US"/>
              <a:t>[Icon]</a:t>
            </a:r>
          </a:p>
        </p:txBody>
      </p:sp>
      <p:sp>
        <p:nvSpPr>
          <p:cNvPr id="6" name="Content Placeholder 7">
            <a:extLst>
              <a:ext uri="{FF2B5EF4-FFF2-40B4-BE49-F238E27FC236}">
                <a16:creationId xmlns:a16="http://schemas.microsoft.com/office/drawing/2014/main" id="{617618FB-CD21-AF4A-B264-6355E9BD7981}"/>
              </a:ext>
            </a:extLst>
          </p:cNvPr>
          <p:cNvSpPr>
            <a:spLocks noGrp="1"/>
          </p:cNvSpPr>
          <p:nvPr>
            <p:ph sz="half" idx="10"/>
          </p:nvPr>
        </p:nvSpPr>
        <p:spPr>
          <a:xfrm>
            <a:off x="4709161" y="1714498"/>
            <a:ext cx="1874519" cy="2914652"/>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8">
            <a:extLst>
              <a:ext uri="{FF2B5EF4-FFF2-40B4-BE49-F238E27FC236}">
                <a16:creationId xmlns:a16="http://schemas.microsoft.com/office/drawing/2014/main" id="{83E5AF74-1A89-50D1-F570-2D5345102584}"/>
              </a:ext>
            </a:extLst>
          </p:cNvPr>
          <p:cNvSpPr>
            <a:spLocks noGrp="1" noChangeAspect="1"/>
          </p:cNvSpPr>
          <p:nvPr>
            <p:ph type="pic" sz="quarter" idx="15" hasCustomPrompt="1"/>
          </p:nvPr>
        </p:nvSpPr>
        <p:spPr>
          <a:xfrm>
            <a:off x="6858000" y="1200150"/>
            <a:ext cx="418338" cy="418338"/>
          </a:xfrm>
        </p:spPr>
        <p:txBody>
          <a:bodyPr anchor="ctr" anchorCtr="0"/>
          <a:lstStyle>
            <a:lvl1pPr marL="0" indent="0" algn="ctr">
              <a:buFontTx/>
              <a:buNone/>
              <a:defRPr sz="600"/>
            </a:lvl1pPr>
          </a:lstStyle>
          <a:p>
            <a:r>
              <a:rPr lang="en-US"/>
              <a:t>[Icon]</a:t>
            </a:r>
          </a:p>
        </p:txBody>
      </p:sp>
      <p:sp>
        <p:nvSpPr>
          <p:cNvPr id="5" name="Content Placeholder 9">
            <a:extLst>
              <a:ext uri="{FF2B5EF4-FFF2-40B4-BE49-F238E27FC236}">
                <a16:creationId xmlns:a16="http://schemas.microsoft.com/office/drawing/2014/main" id="{873DCC96-E62A-5505-4F1E-4A80C8498209}"/>
              </a:ext>
            </a:extLst>
          </p:cNvPr>
          <p:cNvSpPr>
            <a:spLocks noGrp="1"/>
          </p:cNvSpPr>
          <p:nvPr>
            <p:ph sz="half" idx="11"/>
          </p:nvPr>
        </p:nvSpPr>
        <p:spPr>
          <a:xfrm>
            <a:off x="6858001" y="1714498"/>
            <a:ext cx="1874519" cy="2914652"/>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8B7C8174-B194-B25B-91AA-597E72C81310}"/>
              </a:ext>
            </a:extLst>
          </p:cNvPr>
          <p:cNvSpPr>
            <a:spLocks noGrp="1"/>
          </p:cNvSpPr>
          <p:nvPr>
            <p:ph type="dt" sz="half" idx="16"/>
          </p:nvPr>
        </p:nvSpPr>
        <p:spPr/>
        <p:txBody>
          <a:bodyPr/>
          <a:lstStyle/>
          <a:p>
            <a:fld id="{35D703CE-07B4-4C05-A488-B4566700621F}" type="datetime3">
              <a:rPr lang="en-US" smtClean="0"/>
              <a:t>5 January 2026</a:t>
            </a:fld>
            <a:endParaRPr lang="en-US"/>
          </a:p>
        </p:txBody>
      </p:sp>
      <p:sp>
        <p:nvSpPr>
          <p:cNvPr id="13" name="Slide Number Placeholder 12">
            <a:extLst>
              <a:ext uri="{FF2B5EF4-FFF2-40B4-BE49-F238E27FC236}">
                <a16:creationId xmlns:a16="http://schemas.microsoft.com/office/drawing/2014/main" id="{089FF259-217B-3F10-C738-AE2C6A9EE838}"/>
              </a:ext>
            </a:extLst>
          </p:cNvPr>
          <p:cNvSpPr>
            <a:spLocks noGrp="1"/>
          </p:cNvSpPr>
          <p:nvPr>
            <p:ph type="sldNum" sz="quarter" idx="17"/>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3872133045"/>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4 Numbers">
    <p:bg>
      <p:bgPr>
        <a:solidFill>
          <a:srgbClr val="221F2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54C21BF-3440-8CAE-0A59-466346C7713E}"/>
              </a:ext>
            </a:extLst>
          </p:cNvPr>
          <p:cNvSpPr>
            <a:spLocks noGrp="1"/>
          </p:cNvSpPr>
          <p:nvPr>
            <p:ph type="title" hasCustomPrompt="1"/>
          </p:nvPr>
        </p:nvSpPr>
        <p:spPr/>
        <p:txBody>
          <a:bodyPr/>
          <a:lstStyle/>
          <a:p>
            <a:r>
              <a:rPr lang="en-US"/>
              <a:t>[Slide title]</a:t>
            </a:r>
          </a:p>
        </p:txBody>
      </p:sp>
      <p:cxnSp>
        <p:nvCxnSpPr>
          <p:cNvPr id="15" name="Line">
            <a:extLst>
              <a:ext uri="{FF2B5EF4-FFF2-40B4-BE49-F238E27FC236}">
                <a16:creationId xmlns:a16="http://schemas.microsoft.com/office/drawing/2014/main" id="{8412A77E-32D6-ECE7-C58C-21E3C08D86B3}"/>
              </a:ext>
              <a:ext uri="{C183D7F6-B498-43B3-948B-1728B52AA6E4}">
                <adec:decorative xmlns:adec="http://schemas.microsoft.com/office/drawing/2017/decorative" val="1"/>
              </a:ext>
            </a:extLst>
          </p:cNvPr>
          <p:cNvCxnSpPr>
            <a:cxnSpLocks/>
          </p:cNvCxnSpPr>
          <p:nvPr/>
        </p:nvCxnSpPr>
        <p:spPr>
          <a:xfrm>
            <a:off x="41148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3" name="TextBox">
            <a:extLst>
              <a:ext uri="{FF2B5EF4-FFF2-40B4-BE49-F238E27FC236}">
                <a16:creationId xmlns:a16="http://schemas.microsoft.com/office/drawing/2014/main" id="{AF47D3F9-758C-0713-980A-E6E56BBC1088}"/>
              </a:ext>
            </a:extLst>
          </p:cNvPr>
          <p:cNvSpPr txBox="1"/>
          <p:nvPr/>
        </p:nvSpPr>
        <p:spPr>
          <a:xfrm>
            <a:off x="41148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01</a:t>
            </a:r>
          </a:p>
        </p:txBody>
      </p:sp>
      <p:sp>
        <p:nvSpPr>
          <p:cNvPr id="3" name="Content Placeholder 2"/>
          <p:cNvSpPr>
            <a:spLocks noGrp="1"/>
          </p:cNvSpPr>
          <p:nvPr>
            <p:ph sz="half" idx="1"/>
          </p:nvPr>
        </p:nvSpPr>
        <p:spPr>
          <a:xfrm>
            <a:off x="411481" y="1714500"/>
            <a:ext cx="1874519" cy="2914650"/>
          </a:xfrm>
        </p:spPr>
        <p:txBody>
          <a:bodyPr/>
          <a:lstStyle>
            <a:lvl1pPr marL="0" indent="0">
              <a:spcBef>
                <a:spcPts val="750"/>
              </a:spcBef>
              <a:buFontTx/>
              <a:buNone/>
              <a:defRPr sz="975">
                <a:solidFill>
                  <a:schemeClr val="tx1"/>
                </a:solidFill>
              </a:defRPr>
            </a:lvl1pPr>
            <a:lvl2pPr marL="102870" indent="-102870">
              <a:spcBef>
                <a:spcPts val="750"/>
              </a:spcBef>
              <a:buFont typeface="Arial" panose="020B0604020202020204" pitchFamily="34" charset="0"/>
              <a:buChar char="▪"/>
              <a:defRPr sz="975">
                <a:solidFill>
                  <a:schemeClr val="tx1"/>
                </a:solidFill>
              </a:defRPr>
            </a:lvl2pPr>
            <a:lvl3pPr marL="205740" indent="-102870">
              <a:defRPr sz="975">
                <a:solidFill>
                  <a:schemeClr val="tx1"/>
                </a:solidFill>
              </a:defRPr>
            </a:lvl3pPr>
            <a:lvl4pPr marL="308610" indent="-102870">
              <a:defRPr sz="975">
                <a:solidFill>
                  <a:schemeClr val="tx1"/>
                </a:solidFill>
              </a:defRPr>
            </a:lvl4pPr>
            <a:lvl5pPr marL="411480" indent="-102870">
              <a:defRPr sz="975">
                <a:solidFill>
                  <a:schemeClr val="tx1"/>
                </a:solidFill>
              </a:defRPr>
            </a:lvl5pPr>
            <a:lvl6pPr marL="514350" indent="-102870">
              <a:defRPr sz="975">
                <a:solidFill>
                  <a:schemeClr val="tx1"/>
                </a:solidFill>
              </a:defRPr>
            </a:lvl6pPr>
            <a:lvl7pPr marL="617220" indent="-102870">
              <a:defRPr sz="975">
                <a:solidFill>
                  <a:schemeClr val="tx1"/>
                </a:solidFill>
              </a:defRPr>
            </a:lvl7pPr>
            <a:lvl8pPr marL="720090" indent="-102870">
              <a:defRPr sz="975">
                <a:solidFill>
                  <a:schemeClr val="tx1"/>
                </a:solidFill>
              </a:defRPr>
            </a:lvl8pPr>
            <a:lvl9pPr marL="822960" indent="-102870">
              <a:defRPr sz="975">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Line">
            <a:extLst>
              <a:ext uri="{FF2B5EF4-FFF2-40B4-BE49-F238E27FC236}">
                <a16:creationId xmlns:a16="http://schemas.microsoft.com/office/drawing/2014/main" id="{D7771284-6191-6AE5-C8DC-E26F4DD28049}"/>
              </a:ext>
              <a:ext uri="{C183D7F6-B498-43B3-948B-1728B52AA6E4}">
                <adec:decorative xmlns:adec="http://schemas.microsoft.com/office/drawing/2017/decorative" val="1"/>
              </a:ext>
            </a:extLst>
          </p:cNvPr>
          <p:cNvCxnSpPr>
            <a:cxnSpLocks/>
          </p:cNvCxnSpPr>
          <p:nvPr/>
        </p:nvCxnSpPr>
        <p:spPr>
          <a:xfrm>
            <a:off x="256032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0" name="TextBox">
            <a:extLst>
              <a:ext uri="{FF2B5EF4-FFF2-40B4-BE49-F238E27FC236}">
                <a16:creationId xmlns:a16="http://schemas.microsoft.com/office/drawing/2014/main" id="{0D9A8745-BD6D-12B2-16DF-02CB2BB85704}"/>
              </a:ext>
            </a:extLst>
          </p:cNvPr>
          <p:cNvSpPr txBox="1"/>
          <p:nvPr/>
        </p:nvSpPr>
        <p:spPr>
          <a:xfrm>
            <a:off x="256032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02</a:t>
            </a:r>
          </a:p>
        </p:txBody>
      </p:sp>
      <p:sp>
        <p:nvSpPr>
          <p:cNvPr id="4" name="Content Placeholder 3"/>
          <p:cNvSpPr>
            <a:spLocks noGrp="1"/>
          </p:cNvSpPr>
          <p:nvPr>
            <p:ph sz="half" idx="2"/>
          </p:nvPr>
        </p:nvSpPr>
        <p:spPr>
          <a:xfrm>
            <a:off x="2560321" y="1714500"/>
            <a:ext cx="1874519" cy="2914650"/>
          </a:xfrm>
        </p:spPr>
        <p:txBody>
          <a:bodyPr/>
          <a:lstStyle>
            <a:lvl1pPr marL="0" indent="0">
              <a:spcBef>
                <a:spcPts val="750"/>
              </a:spcBef>
              <a:buNone/>
              <a:defRPr sz="975">
                <a:solidFill>
                  <a:schemeClr val="tx1"/>
                </a:solidFill>
              </a:defRPr>
            </a:lvl1pPr>
            <a:lvl2pPr marL="102870" indent="-102870">
              <a:spcBef>
                <a:spcPts val="750"/>
              </a:spcBef>
              <a:buFont typeface="Arial" panose="020B0604020202020204" pitchFamily="34" charset="0"/>
              <a:buChar char="▪"/>
              <a:defRPr sz="975">
                <a:solidFill>
                  <a:schemeClr val="tx1"/>
                </a:solidFill>
              </a:defRPr>
            </a:lvl2pPr>
            <a:lvl3pPr marL="205740" indent="-102870">
              <a:defRPr sz="975">
                <a:solidFill>
                  <a:schemeClr val="tx1"/>
                </a:solidFill>
              </a:defRPr>
            </a:lvl3pPr>
            <a:lvl4pPr marL="308610" indent="-102870">
              <a:defRPr sz="975">
                <a:solidFill>
                  <a:schemeClr val="tx1"/>
                </a:solidFill>
              </a:defRPr>
            </a:lvl4pPr>
            <a:lvl5pPr marL="411480" indent="-102870">
              <a:defRPr sz="975">
                <a:solidFill>
                  <a:schemeClr val="tx1"/>
                </a:solidFill>
              </a:defRPr>
            </a:lvl5pPr>
            <a:lvl6pPr marL="514350" indent="-102870">
              <a:defRPr sz="975">
                <a:solidFill>
                  <a:schemeClr val="tx1"/>
                </a:solidFill>
              </a:defRPr>
            </a:lvl6pPr>
            <a:lvl7pPr marL="617220" indent="-102870">
              <a:defRPr sz="975">
                <a:solidFill>
                  <a:schemeClr val="tx1"/>
                </a:solidFill>
              </a:defRPr>
            </a:lvl7pPr>
            <a:lvl8pPr marL="720090" indent="-102870">
              <a:defRPr sz="975">
                <a:solidFill>
                  <a:schemeClr val="tx1"/>
                </a:solidFill>
              </a:defRPr>
            </a:lvl8pPr>
            <a:lvl9pPr marL="822960" indent="-102870">
              <a:defRPr sz="975">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Line">
            <a:extLst>
              <a:ext uri="{FF2B5EF4-FFF2-40B4-BE49-F238E27FC236}">
                <a16:creationId xmlns:a16="http://schemas.microsoft.com/office/drawing/2014/main" id="{7F3E6C41-3F3A-5394-DD39-6844F7E13753}"/>
              </a:ext>
              <a:ext uri="{C183D7F6-B498-43B3-948B-1728B52AA6E4}">
                <adec:decorative xmlns:adec="http://schemas.microsoft.com/office/drawing/2017/decorative" val="1"/>
              </a:ext>
            </a:extLst>
          </p:cNvPr>
          <p:cNvCxnSpPr>
            <a:cxnSpLocks/>
          </p:cNvCxnSpPr>
          <p:nvPr/>
        </p:nvCxnSpPr>
        <p:spPr>
          <a:xfrm>
            <a:off x="470916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2" name="TextBox">
            <a:extLst>
              <a:ext uri="{FF2B5EF4-FFF2-40B4-BE49-F238E27FC236}">
                <a16:creationId xmlns:a16="http://schemas.microsoft.com/office/drawing/2014/main" id="{BBB1FB2A-A05A-0E6A-2901-52A7D695A891}"/>
              </a:ext>
            </a:extLst>
          </p:cNvPr>
          <p:cNvSpPr txBox="1"/>
          <p:nvPr/>
        </p:nvSpPr>
        <p:spPr>
          <a:xfrm>
            <a:off x="470916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03</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4709161" y="1714500"/>
            <a:ext cx="1874519" cy="2914650"/>
          </a:xfrm>
        </p:spPr>
        <p:txBody>
          <a:bodyPr/>
          <a:lstStyle>
            <a:lvl1pPr marL="0" indent="0">
              <a:spcBef>
                <a:spcPts val="750"/>
              </a:spcBef>
              <a:buNone/>
              <a:defRPr sz="975">
                <a:solidFill>
                  <a:schemeClr val="tx1"/>
                </a:solidFill>
              </a:defRPr>
            </a:lvl1pPr>
            <a:lvl2pPr marL="102870" indent="-102870">
              <a:spcBef>
                <a:spcPts val="750"/>
              </a:spcBef>
              <a:buFont typeface="Arial" panose="020B0604020202020204" pitchFamily="34" charset="0"/>
              <a:buChar char="▪"/>
              <a:defRPr sz="975">
                <a:solidFill>
                  <a:schemeClr val="tx1"/>
                </a:solidFill>
              </a:defRPr>
            </a:lvl2pPr>
            <a:lvl3pPr marL="205740" indent="-102870">
              <a:defRPr sz="975">
                <a:solidFill>
                  <a:schemeClr val="tx1"/>
                </a:solidFill>
              </a:defRPr>
            </a:lvl3pPr>
            <a:lvl4pPr marL="308610" indent="-102870">
              <a:defRPr sz="975">
                <a:solidFill>
                  <a:schemeClr val="tx1"/>
                </a:solidFill>
              </a:defRPr>
            </a:lvl4pPr>
            <a:lvl5pPr marL="411480" indent="-102870">
              <a:defRPr sz="975">
                <a:solidFill>
                  <a:schemeClr val="tx1"/>
                </a:solidFill>
              </a:defRPr>
            </a:lvl5pPr>
            <a:lvl6pPr marL="514350" indent="-102870">
              <a:defRPr sz="975">
                <a:solidFill>
                  <a:schemeClr val="tx1"/>
                </a:solidFill>
              </a:defRPr>
            </a:lvl6pPr>
            <a:lvl7pPr marL="617220" indent="-102870">
              <a:defRPr sz="975">
                <a:solidFill>
                  <a:schemeClr val="tx1"/>
                </a:solidFill>
              </a:defRPr>
            </a:lvl7pPr>
            <a:lvl8pPr marL="720090" indent="-102870">
              <a:defRPr sz="975">
                <a:solidFill>
                  <a:schemeClr val="tx1"/>
                </a:solidFill>
              </a:defRPr>
            </a:lvl8pPr>
            <a:lvl9pPr marL="822960" indent="-102870">
              <a:defRPr sz="975">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Line">
            <a:extLst>
              <a:ext uri="{FF2B5EF4-FFF2-40B4-BE49-F238E27FC236}">
                <a16:creationId xmlns:a16="http://schemas.microsoft.com/office/drawing/2014/main" id="{FE115B30-3E6D-E823-531E-BB5BAA199BD0}"/>
              </a:ext>
              <a:ext uri="{C183D7F6-B498-43B3-948B-1728B52AA6E4}">
                <adec:decorative xmlns:adec="http://schemas.microsoft.com/office/drawing/2017/decorative" val="1"/>
              </a:ext>
            </a:extLst>
          </p:cNvPr>
          <p:cNvCxnSpPr>
            <a:cxnSpLocks/>
          </p:cNvCxnSpPr>
          <p:nvPr/>
        </p:nvCxnSpPr>
        <p:spPr>
          <a:xfrm>
            <a:off x="685800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6" name="TextBox">
            <a:extLst>
              <a:ext uri="{FF2B5EF4-FFF2-40B4-BE49-F238E27FC236}">
                <a16:creationId xmlns:a16="http://schemas.microsoft.com/office/drawing/2014/main" id="{694F0353-A0DD-9642-BDD7-8FC612070822}"/>
              </a:ext>
            </a:extLst>
          </p:cNvPr>
          <p:cNvSpPr txBox="1"/>
          <p:nvPr/>
        </p:nvSpPr>
        <p:spPr>
          <a:xfrm>
            <a:off x="685800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04</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6858001" y="1714500"/>
            <a:ext cx="1874519" cy="2914650"/>
          </a:xfrm>
        </p:spPr>
        <p:txBody>
          <a:bodyPr/>
          <a:lstStyle>
            <a:lvl1pPr marL="0" indent="0">
              <a:spcBef>
                <a:spcPts val="750"/>
              </a:spcBef>
              <a:buNone/>
              <a:defRPr sz="975">
                <a:solidFill>
                  <a:schemeClr val="tx1"/>
                </a:solidFill>
              </a:defRPr>
            </a:lvl1pPr>
            <a:lvl2pPr marL="102870" indent="-102870">
              <a:spcBef>
                <a:spcPts val="750"/>
              </a:spcBef>
              <a:buFont typeface="Arial" panose="020B0604020202020204" pitchFamily="34" charset="0"/>
              <a:buChar char="▪"/>
              <a:defRPr sz="975">
                <a:solidFill>
                  <a:schemeClr val="tx1"/>
                </a:solidFill>
              </a:defRPr>
            </a:lvl2pPr>
            <a:lvl3pPr marL="205740" indent="-102870">
              <a:defRPr sz="975">
                <a:solidFill>
                  <a:schemeClr val="tx1"/>
                </a:solidFill>
              </a:defRPr>
            </a:lvl3pPr>
            <a:lvl4pPr marL="308610" indent="-102870">
              <a:defRPr sz="975">
                <a:solidFill>
                  <a:schemeClr val="tx1"/>
                </a:solidFill>
              </a:defRPr>
            </a:lvl4pPr>
            <a:lvl5pPr marL="411480" indent="-102870">
              <a:defRPr sz="975">
                <a:solidFill>
                  <a:schemeClr val="tx1"/>
                </a:solidFill>
              </a:defRPr>
            </a:lvl5pPr>
            <a:lvl6pPr marL="514350" indent="-102870">
              <a:defRPr sz="975">
                <a:solidFill>
                  <a:schemeClr val="tx1"/>
                </a:solidFill>
              </a:defRPr>
            </a:lvl6pPr>
            <a:lvl7pPr marL="617220" indent="-102870">
              <a:defRPr sz="975">
                <a:solidFill>
                  <a:schemeClr val="tx1"/>
                </a:solidFill>
              </a:defRPr>
            </a:lvl7pPr>
            <a:lvl8pPr marL="720090" indent="-102870">
              <a:defRPr sz="975">
                <a:solidFill>
                  <a:schemeClr val="tx1"/>
                </a:solidFill>
              </a:defRPr>
            </a:lvl8pPr>
            <a:lvl9pPr marL="822960" indent="-102870">
              <a:defRPr sz="975">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CB012D9A-AE72-0239-7D2F-3E585FB16AD8}"/>
              </a:ext>
            </a:extLst>
          </p:cNvPr>
          <p:cNvSpPr>
            <a:spLocks noGrp="1"/>
          </p:cNvSpPr>
          <p:nvPr>
            <p:ph type="dt" sz="half" idx="12"/>
          </p:nvPr>
        </p:nvSpPr>
        <p:spPr/>
        <p:txBody>
          <a:bodyPr/>
          <a:lstStyle/>
          <a:p>
            <a:fld id="{694BD61C-20BA-43AF-A21F-1DAFB3200099}" type="datetime3">
              <a:rPr lang="en-US" smtClean="0"/>
              <a:t>5 January 2026</a:t>
            </a:fld>
            <a:endParaRPr lang="en-US"/>
          </a:p>
        </p:txBody>
      </p:sp>
      <p:sp>
        <p:nvSpPr>
          <p:cNvPr id="17" name="Slide Number Placeholder 16">
            <a:extLst>
              <a:ext uri="{FF2B5EF4-FFF2-40B4-BE49-F238E27FC236}">
                <a16:creationId xmlns:a16="http://schemas.microsoft.com/office/drawing/2014/main" id="{D07D52D1-634D-ECD5-045A-38F96B973AD0}"/>
              </a:ext>
            </a:extLst>
          </p:cNvPr>
          <p:cNvSpPr>
            <a:spLocks noGrp="1"/>
          </p:cNvSpPr>
          <p:nvPr>
            <p:ph type="sldNum" sz="quarter" idx="13"/>
          </p:nvPr>
        </p:nvSpPr>
        <p:spPr/>
        <p:txBody>
          <a:bodyPr/>
          <a:lstStyle/>
          <a:p>
            <a:fld id="{64E5BE4B-2FBF-4174-9E62-85FAD1CB43A6}" type="slidenum">
              <a:rPr lang="en-US" smtClean="0"/>
              <a:pPr/>
              <a:t>‹#›</a:t>
            </a:fld>
            <a:endParaRPr lang="en-US"/>
          </a:p>
        </p:txBody>
      </p:sp>
      <p:sp>
        <p:nvSpPr>
          <p:cNvPr id="21" name="Rectangle 15">
            <a:extLst>
              <a:ext uri="{FF2B5EF4-FFF2-40B4-BE49-F238E27FC236}">
                <a16:creationId xmlns:a16="http://schemas.microsoft.com/office/drawing/2014/main" id="{DEB0DA69-FBF7-5C40-833F-1B7B11772F88}"/>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22" name="Rectangle 21">
            <a:extLst>
              <a:ext uri="{FF2B5EF4-FFF2-40B4-BE49-F238E27FC236}">
                <a16:creationId xmlns:a16="http://schemas.microsoft.com/office/drawing/2014/main" id="{D597C6E0-6809-7398-D956-E5305EC75B10}"/>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2" name="Picture 1">
            <a:extLst>
              <a:ext uri="{FF2B5EF4-FFF2-40B4-BE49-F238E27FC236}">
                <a16:creationId xmlns:a16="http://schemas.microsoft.com/office/drawing/2014/main" id="{E584E015-ECF9-BB95-F3AC-0C50F66718F1}"/>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2396050599"/>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4 Numbers - Whit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D6FD270-DB0B-36F0-B138-75209607ED74}"/>
              </a:ext>
            </a:extLst>
          </p:cNvPr>
          <p:cNvSpPr>
            <a:spLocks noGrp="1"/>
          </p:cNvSpPr>
          <p:nvPr>
            <p:ph type="title" hasCustomPrompt="1"/>
          </p:nvPr>
        </p:nvSpPr>
        <p:spPr/>
        <p:txBody>
          <a:bodyPr/>
          <a:lstStyle/>
          <a:p>
            <a:r>
              <a:rPr lang="en-US"/>
              <a:t>[Slide title]</a:t>
            </a:r>
          </a:p>
        </p:txBody>
      </p:sp>
      <p:cxnSp>
        <p:nvCxnSpPr>
          <p:cNvPr id="15" name="Line">
            <a:extLst>
              <a:ext uri="{FF2B5EF4-FFF2-40B4-BE49-F238E27FC236}">
                <a16:creationId xmlns:a16="http://schemas.microsoft.com/office/drawing/2014/main" id="{8412A77E-32D6-ECE7-C58C-21E3C08D86B3}"/>
              </a:ext>
              <a:ext uri="{C183D7F6-B498-43B3-948B-1728B52AA6E4}">
                <adec:decorative xmlns:adec="http://schemas.microsoft.com/office/drawing/2017/decorative" val="1"/>
              </a:ext>
            </a:extLst>
          </p:cNvPr>
          <p:cNvCxnSpPr>
            <a:cxnSpLocks/>
          </p:cNvCxnSpPr>
          <p:nvPr/>
        </p:nvCxnSpPr>
        <p:spPr>
          <a:xfrm>
            <a:off x="41148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3" name="TextBox">
            <a:extLst>
              <a:ext uri="{FF2B5EF4-FFF2-40B4-BE49-F238E27FC236}">
                <a16:creationId xmlns:a16="http://schemas.microsoft.com/office/drawing/2014/main" id="{AF47D3F9-758C-0713-980A-E6E56BBC1088}"/>
              </a:ext>
            </a:extLst>
          </p:cNvPr>
          <p:cNvSpPr txBox="1"/>
          <p:nvPr/>
        </p:nvSpPr>
        <p:spPr>
          <a:xfrm>
            <a:off x="41148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01</a:t>
            </a:r>
          </a:p>
        </p:txBody>
      </p:sp>
      <p:sp>
        <p:nvSpPr>
          <p:cNvPr id="3" name="Content Placeholder 2"/>
          <p:cNvSpPr>
            <a:spLocks noGrp="1"/>
          </p:cNvSpPr>
          <p:nvPr>
            <p:ph sz="half" idx="1"/>
          </p:nvPr>
        </p:nvSpPr>
        <p:spPr>
          <a:xfrm>
            <a:off x="411481" y="1714500"/>
            <a:ext cx="1874519" cy="2914650"/>
          </a:xfrm>
        </p:spPr>
        <p:txBody>
          <a:bodyPr/>
          <a:lstStyle>
            <a:lvl1pPr marL="0" indent="0">
              <a:spcBef>
                <a:spcPts val="750"/>
              </a:spcBef>
              <a:buFontTx/>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Line">
            <a:extLst>
              <a:ext uri="{FF2B5EF4-FFF2-40B4-BE49-F238E27FC236}">
                <a16:creationId xmlns:a16="http://schemas.microsoft.com/office/drawing/2014/main" id="{D7771284-6191-6AE5-C8DC-E26F4DD28049}"/>
              </a:ext>
              <a:ext uri="{C183D7F6-B498-43B3-948B-1728B52AA6E4}">
                <adec:decorative xmlns:adec="http://schemas.microsoft.com/office/drawing/2017/decorative" val="1"/>
              </a:ext>
            </a:extLst>
          </p:cNvPr>
          <p:cNvCxnSpPr>
            <a:cxnSpLocks/>
          </p:cNvCxnSpPr>
          <p:nvPr/>
        </p:nvCxnSpPr>
        <p:spPr>
          <a:xfrm>
            <a:off x="256032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0" name="TextBox">
            <a:extLst>
              <a:ext uri="{FF2B5EF4-FFF2-40B4-BE49-F238E27FC236}">
                <a16:creationId xmlns:a16="http://schemas.microsoft.com/office/drawing/2014/main" id="{0D9A8745-BD6D-12B2-16DF-02CB2BB85704}"/>
              </a:ext>
            </a:extLst>
          </p:cNvPr>
          <p:cNvSpPr txBox="1"/>
          <p:nvPr/>
        </p:nvSpPr>
        <p:spPr>
          <a:xfrm>
            <a:off x="256032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02</a:t>
            </a:r>
          </a:p>
        </p:txBody>
      </p:sp>
      <p:sp>
        <p:nvSpPr>
          <p:cNvPr id="4" name="Content Placeholder 3"/>
          <p:cNvSpPr>
            <a:spLocks noGrp="1"/>
          </p:cNvSpPr>
          <p:nvPr>
            <p:ph sz="half" idx="2"/>
          </p:nvPr>
        </p:nvSpPr>
        <p:spPr>
          <a:xfrm>
            <a:off x="2560321" y="1714500"/>
            <a:ext cx="1874519" cy="291465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Line">
            <a:extLst>
              <a:ext uri="{FF2B5EF4-FFF2-40B4-BE49-F238E27FC236}">
                <a16:creationId xmlns:a16="http://schemas.microsoft.com/office/drawing/2014/main" id="{7F3E6C41-3F3A-5394-DD39-6844F7E13753}"/>
              </a:ext>
              <a:ext uri="{C183D7F6-B498-43B3-948B-1728B52AA6E4}">
                <adec:decorative xmlns:adec="http://schemas.microsoft.com/office/drawing/2017/decorative" val="1"/>
              </a:ext>
            </a:extLst>
          </p:cNvPr>
          <p:cNvCxnSpPr>
            <a:cxnSpLocks/>
          </p:cNvCxnSpPr>
          <p:nvPr/>
        </p:nvCxnSpPr>
        <p:spPr>
          <a:xfrm>
            <a:off x="470916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2" name="TextBox">
            <a:extLst>
              <a:ext uri="{FF2B5EF4-FFF2-40B4-BE49-F238E27FC236}">
                <a16:creationId xmlns:a16="http://schemas.microsoft.com/office/drawing/2014/main" id="{BBB1FB2A-A05A-0E6A-2901-52A7D695A891}"/>
              </a:ext>
            </a:extLst>
          </p:cNvPr>
          <p:cNvSpPr txBox="1"/>
          <p:nvPr/>
        </p:nvSpPr>
        <p:spPr>
          <a:xfrm>
            <a:off x="470916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03</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4709161" y="1714500"/>
            <a:ext cx="1874519" cy="291465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Line">
            <a:extLst>
              <a:ext uri="{FF2B5EF4-FFF2-40B4-BE49-F238E27FC236}">
                <a16:creationId xmlns:a16="http://schemas.microsoft.com/office/drawing/2014/main" id="{FE115B30-3E6D-E823-531E-BB5BAA199BD0}"/>
              </a:ext>
              <a:ext uri="{C183D7F6-B498-43B3-948B-1728B52AA6E4}">
                <adec:decorative xmlns:adec="http://schemas.microsoft.com/office/drawing/2017/decorative" val="1"/>
              </a:ext>
            </a:extLst>
          </p:cNvPr>
          <p:cNvCxnSpPr>
            <a:cxnSpLocks/>
          </p:cNvCxnSpPr>
          <p:nvPr/>
        </p:nvCxnSpPr>
        <p:spPr>
          <a:xfrm>
            <a:off x="685800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6" name="TextBox">
            <a:extLst>
              <a:ext uri="{FF2B5EF4-FFF2-40B4-BE49-F238E27FC236}">
                <a16:creationId xmlns:a16="http://schemas.microsoft.com/office/drawing/2014/main" id="{694F0353-A0DD-9642-BDD7-8FC612070822}"/>
              </a:ext>
            </a:extLst>
          </p:cNvPr>
          <p:cNvSpPr txBox="1"/>
          <p:nvPr/>
        </p:nvSpPr>
        <p:spPr>
          <a:xfrm>
            <a:off x="685800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04</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6858001" y="1714500"/>
            <a:ext cx="1874519" cy="291465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BE669241-96AF-C7FA-0BE4-6592ABD25879}"/>
              </a:ext>
            </a:extLst>
          </p:cNvPr>
          <p:cNvSpPr>
            <a:spLocks noGrp="1"/>
          </p:cNvSpPr>
          <p:nvPr>
            <p:ph type="dt" sz="half" idx="12"/>
          </p:nvPr>
        </p:nvSpPr>
        <p:spPr/>
        <p:txBody>
          <a:bodyPr/>
          <a:lstStyle/>
          <a:p>
            <a:fld id="{A7B8021B-6105-4216-96FC-94348F216D0E}" type="datetime3">
              <a:rPr lang="en-US" smtClean="0"/>
              <a:t>5 January 2026</a:t>
            </a:fld>
            <a:endParaRPr lang="en-US"/>
          </a:p>
        </p:txBody>
      </p:sp>
      <p:sp>
        <p:nvSpPr>
          <p:cNvPr id="17" name="Slide Number Placeholder 16">
            <a:extLst>
              <a:ext uri="{FF2B5EF4-FFF2-40B4-BE49-F238E27FC236}">
                <a16:creationId xmlns:a16="http://schemas.microsoft.com/office/drawing/2014/main" id="{A6C2643F-F661-8B8E-E36F-1F135C6F65B8}"/>
              </a:ext>
            </a:extLst>
          </p:cNvPr>
          <p:cNvSpPr>
            <a:spLocks noGrp="1"/>
          </p:cNvSpPr>
          <p:nvPr>
            <p:ph type="sldNum" sz="quarter" idx="13"/>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851535903"/>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8 Numbers">
    <p:bg>
      <p:bgPr>
        <a:solidFill>
          <a:srgbClr val="221F20"/>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AEEBA188-82A1-2FC4-842F-8120003B65B0}"/>
              </a:ext>
            </a:extLst>
          </p:cNvPr>
          <p:cNvSpPr>
            <a:spLocks noGrp="1"/>
          </p:cNvSpPr>
          <p:nvPr>
            <p:ph type="title" hasCustomPrompt="1"/>
          </p:nvPr>
        </p:nvSpPr>
        <p:spPr/>
        <p:txBody>
          <a:bodyPr/>
          <a:lstStyle/>
          <a:p>
            <a:r>
              <a:rPr lang="en-US"/>
              <a:t>[Slide title]</a:t>
            </a:r>
          </a:p>
        </p:txBody>
      </p:sp>
      <p:cxnSp>
        <p:nvCxnSpPr>
          <p:cNvPr id="15" name="Line">
            <a:extLst>
              <a:ext uri="{FF2B5EF4-FFF2-40B4-BE49-F238E27FC236}">
                <a16:creationId xmlns:a16="http://schemas.microsoft.com/office/drawing/2014/main" id="{8412A77E-32D6-ECE7-C58C-21E3C08D86B3}"/>
              </a:ext>
              <a:ext uri="{C183D7F6-B498-43B3-948B-1728B52AA6E4}">
                <adec:decorative xmlns:adec="http://schemas.microsoft.com/office/drawing/2017/decorative" val="1"/>
              </a:ext>
            </a:extLst>
          </p:cNvPr>
          <p:cNvCxnSpPr>
            <a:cxnSpLocks/>
          </p:cNvCxnSpPr>
          <p:nvPr/>
        </p:nvCxnSpPr>
        <p:spPr>
          <a:xfrm>
            <a:off x="41148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3" name="TextBox">
            <a:extLst>
              <a:ext uri="{FF2B5EF4-FFF2-40B4-BE49-F238E27FC236}">
                <a16:creationId xmlns:a16="http://schemas.microsoft.com/office/drawing/2014/main" id="{AF47D3F9-758C-0713-980A-E6E56BBC1088}"/>
              </a:ext>
            </a:extLst>
          </p:cNvPr>
          <p:cNvSpPr txBox="1"/>
          <p:nvPr/>
        </p:nvSpPr>
        <p:spPr>
          <a:xfrm>
            <a:off x="41148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01</a:t>
            </a:r>
          </a:p>
        </p:txBody>
      </p:sp>
      <p:sp>
        <p:nvSpPr>
          <p:cNvPr id="3" name="Content Placeholder 2"/>
          <p:cNvSpPr>
            <a:spLocks noGrp="1"/>
          </p:cNvSpPr>
          <p:nvPr>
            <p:ph sz="half" idx="1"/>
          </p:nvPr>
        </p:nvSpPr>
        <p:spPr>
          <a:xfrm>
            <a:off x="41148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Line">
            <a:extLst>
              <a:ext uri="{FF2B5EF4-FFF2-40B4-BE49-F238E27FC236}">
                <a16:creationId xmlns:a16="http://schemas.microsoft.com/office/drawing/2014/main" id="{D7771284-6191-6AE5-C8DC-E26F4DD28049}"/>
              </a:ext>
              <a:ext uri="{C183D7F6-B498-43B3-948B-1728B52AA6E4}">
                <adec:decorative xmlns:adec="http://schemas.microsoft.com/office/drawing/2017/decorative" val="1"/>
              </a:ext>
            </a:extLst>
          </p:cNvPr>
          <p:cNvCxnSpPr>
            <a:cxnSpLocks/>
          </p:cNvCxnSpPr>
          <p:nvPr/>
        </p:nvCxnSpPr>
        <p:spPr>
          <a:xfrm>
            <a:off x="256032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0" name="TextBox">
            <a:extLst>
              <a:ext uri="{FF2B5EF4-FFF2-40B4-BE49-F238E27FC236}">
                <a16:creationId xmlns:a16="http://schemas.microsoft.com/office/drawing/2014/main" id="{0D9A8745-BD6D-12B2-16DF-02CB2BB85704}"/>
              </a:ext>
            </a:extLst>
          </p:cNvPr>
          <p:cNvSpPr txBox="1"/>
          <p:nvPr/>
        </p:nvSpPr>
        <p:spPr>
          <a:xfrm>
            <a:off x="256032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02</a:t>
            </a:r>
          </a:p>
        </p:txBody>
      </p:sp>
      <p:sp>
        <p:nvSpPr>
          <p:cNvPr id="4" name="Content Placeholder 3"/>
          <p:cNvSpPr>
            <a:spLocks noGrp="1"/>
          </p:cNvSpPr>
          <p:nvPr>
            <p:ph sz="half" idx="2"/>
          </p:nvPr>
        </p:nvSpPr>
        <p:spPr>
          <a:xfrm>
            <a:off x="256032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Line">
            <a:extLst>
              <a:ext uri="{FF2B5EF4-FFF2-40B4-BE49-F238E27FC236}">
                <a16:creationId xmlns:a16="http://schemas.microsoft.com/office/drawing/2014/main" id="{7F3E6C41-3F3A-5394-DD39-6844F7E13753}"/>
              </a:ext>
              <a:ext uri="{C183D7F6-B498-43B3-948B-1728B52AA6E4}">
                <adec:decorative xmlns:adec="http://schemas.microsoft.com/office/drawing/2017/decorative" val="1"/>
              </a:ext>
            </a:extLst>
          </p:cNvPr>
          <p:cNvCxnSpPr>
            <a:cxnSpLocks/>
          </p:cNvCxnSpPr>
          <p:nvPr/>
        </p:nvCxnSpPr>
        <p:spPr>
          <a:xfrm>
            <a:off x="470916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2" name="TextBox">
            <a:extLst>
              <a:ext uri="{FF2B5EF4-FFF2-40B4-BE49-F238E27FC236}">
                <a16:creationId xmlns:a16="http://schemas.microsoft.com/office/drawing/2014/main" id="{BBB1FB2A-A05A-0E6A-2901-52A7D695A891}"/>
              </a:ext>
            </a:extLst>
          </p:cNvPr>
          <p:cNvSpPr txBox="1"/>
          <p:nvPr/>
        </p:nvSpPr>
        <p:spPr>
          <a:xfrm>
            <a:off x="470916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03</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470916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Line">
            <a:extLst>
              <a:ext uri="{FF2B5EF4-FFF2-40B4-BE49-F238E27FC236}">
                <a16:creationId xmlns:a16="http://schemas.microsoft.com/office/drawing/2014/main" id="{FE115B30-3E6D-E823-531E-BB5BAA199BD0}"/>
              </a:ext>
              <a:ext uri="{C183D7F6-B498-43B3-948B-1728B52AA6E4}">
                <adec:decorative xmlns:adec="http://schemas.microsoft.com/office/drawing/2017/decorative" val="1"/>
              </a:ext>
            </a:extLst>
          </p:cNvPr>
          <p:cNvCxnSpPr>
            <a:cxnSpLocks/>
          </p:cNvCxnSpPr>
          <p:nvPr/>
        </p:nvCxnSpPr>
        <p:spPr>
          <a:xfrm>
            <a:off x="685800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6" name="TextBox">
            <a:extLst>
              <a:ext uri="{FF2B5EF4-FFF2-40B4-BE49-F238E27FC236}">
                <a16:creationId xmlns:a16="http://schemas.microsoft.com/office/drawing/2014/main" id="{694F0353-A0DD-9642-BDD7-8FC612070822}"/>
              </a:ext>
            </a:extLst>
          </p:cNvPr>
          <p:cNvSpPr txBox="1"/>
          <p:nvPr/>
        </p:nvSpPr>
        <p:spPr>
          <a:xfrm>
            <a:off x="685800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04</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685800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Line">
            <a:extLst>
              <a:ext uri="{FF2B5EF4-FFF2-40B4-BE49-F238E27FC236}">
                <a16:creationId xmlns:a16="http://schemas.microsoft.com/office/drawing/2014/main" id="{1A90E933-723C-D9CC-B7AB-3043EDAB638D}"/>
              </a:ext>
              <a:ext uri="{C183D7F6-B498-43B3-948B-1728B52AA6E4}">
                <adec:decorative xmlns:adec="http://schemas.microsoft.com/office/drawing/2017/decorative" val="1"/>
              </a:ext>
            </a:extLst>
          </p:cNvPr>
          <p:cNvCxnSpPr>
            <a:cxnSpLocks/>
          </p:cNvCxnSpPr>
          <p:nvPr/>
        </p:nvCxnSpPr>
        <p:spPr>
          <a:xfrm>
            <a:off x="411480" y="29146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8" name="TextBox">
            <a:extLst>
              <a:ext uri="{FF2B5EF4-FFF2-40B4-BE49-F238E27FC236}">
                <a16:creationId xmlns:a16="http://schemas.microsoft.com/office/drawing/2014/main" id="{8E3B414F-BCCF-E0E0-A5B7-9D21FED7A614}"/>
              </a:ext>
            </a:extLst>
          </p:cNvPr>
          <p:cNvSpPr txBox="1"/>
          <p:nvPr/>
        </p:nvSpPr>
        <p:spPr>
          <a:xfrm>
            <a:off x="41148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05</a:t>
            </a:r>
          </a:p>
        </p:txBody>
      </p:sp>
      <p:sp>
        <p:nvSpPr>
          <p:cNvPr id="18" name="Content Placeholder 6">
            <a:extLst>
              <a:ext uri="{FF2B5EF4-FFF2-40B4-BE49-F238E27FC236}">
                <a16:creationId xmlns:a16="http://schemas.microsoft.com/office/drawing/2014/main" id="{5731522F-82BF-A739-FBD5-84B13AFCBF10}"/>
              </a:ext>
            </a:extLst>
          </p:cNvPr>
          <p:cNvSpPr>
            <a:spLocks noGrp="1"/>
          </p:cNvSpPr>
          <p:nvPr>
            <p:ph sz="half" idx="12"/>
          </p:nvPr>
        </p:nvSpPr>
        <p:spPr>
          <a:xfrm>
            <a:off x="41148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9" name="Line">
            <a:extLst>
              <a:ext uri="{FF2B5EF4-FFF2-40B4-BE49-F238E27FC236}">
                <a16:creationId xmlns:a16="http://schemas.microsoft.com/office/drawing/2014/main" id="{B07AB9A6-54AF-4DC6-E298-2E576695A65F}"/>
              </a:ext>
              <a:ext uri="{C183D7F6-B498-43B3-948B-1728B52AA6E4}">
                <adec:decorative xmlns:adec="http://schemas.microsoft.com/office/drawing/2017/decorative" val="1"/>
              </a:ext>
            </a:extLst>
          </p:cNvPr>
          <p:cNvCxnSpPr>
            <a:cxnSpLocks/>
          </p:cNvCxnSpPr>
          <p:nvPr/>
        </p:nvCxnSpPr>
        <p:spPr>
          <a:xfrm>
            <a:off x="2560320" y="29146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20" name="TextBox">
            <a:extLst>
              <a:ext uri="{FF2B5EF4-FFF2-40B4-BE49-F238E27FC236}">
                <a16:creationId xmlns:a16="http://schemas.microsoft.com/office/drawing/2014/main" id="{E79A49CF-30B2-91DC-6BCA-2A41DD4CBF09}"/>
              </a:ext>
            </a:extLst>
          </p:cNvPr>
          <p:cNvSpPr txBox="1"/>
          <p:nvPr/>
        </p:nvSpPr>
        <p:spPr>
          <a:xfrm>
            <a:off x="256032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06</a:t>
            </a:r>
          </a:p>
        </p:txBody>
      </p:sp>
      <p:sp>
        <p:nvSpPr>
          <p:cNvPr id="25" name="Content Placeholder 7">
            <a:extLst>
              <a:ext uri="{FF2B5EF4-FFF2-40B4-BE49-F238E27FC236}">
                <a16:creationId xmlns:a16="http://schemas.microsoft.com/office/drawing/2014/main" id="{5FE6691B-ACEF-8803-7DC3-70B52F899908}"/>
              </a:ext>
            </a:extLst>
          </p:cNvPr>
          <p:cNvSpPr>
            <a:spLocks noGrp="1"/>
          </p:cNvSpPr>
          <p:nvPr>
            <p:ph sz="half" idx="13"/>
          </p:nvPr>
        </p:nvSpPr>
        <p:spPr>
          <a:xfrm>
            <a:off x="256032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1" name="Line">
            <a:extLst>
              <a:ext uri="{FF2B5EF4-FFF2-40B4-BE49-F238E27FC236}">
                <a16:creationId xmlns:a16="http://schemas.microsoft.com/office/drawing/2014/main" id="{DE9CD609-8A04-24B8-B562-11703E18D251}"/>
              </a:ext>
              <a:ext uri="{C183D7F6-B498-43B3-948B-1728B52AA6E4}">
                <adec:decorative xmlns:adec="http://schemas.microsoft.com/office/drawing/2017/decorative" val="1"/>
              </a:ext>
            </a:extLst>
          </p:cNvPr>
          <p:cNvCxnSpPr>
            <a:cxnSpLocks/>
          </p:cNvCxnSpPr>
          <p:nvPr/>
        </p:nvCxnSpPr>
        <p:spPr>
          <a:xfrm>
            <a:off x="4709160" y="29146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22" name="TextBox">
            <a:extLst>
              <a:ext uri="{FF2B5EF4-FFF2-40B4-BE49-F238E27FC236}">
                <a16:creationId xmlns:a16="http://schemas.microsoft.com/office/drawing/2014/main" id="{7C5E0031-266F-D418-0BAB-9BD3C4F1EC3F}"/>
              </a:ext>
            </a:extLst>
          </p:cNvPr>
          <p:cNvSpPr txBox="1"/>
          <p:nvPr/>
        </p:nvSpPr>
        <p:spPr>
          <a:xfrm>
            <a:off x="470916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07</a:t>
            </a:r>
          </a:p>
        </p:txBody>
      </p:sp>
      <p:sp>
        <p:nvSpPr>
          <p:cNvPr id="26" name="Content Placeholder 8">
            <a:extLst>
              <a:ext uri="{FF2B5EF4-FFF2-40B4-BE49-F238E27FC236}">
                <a16:creationId xmlns:a16="http://schemas.microsoft.com/office/drawing/2014/main" id="{772BE48E-72DE-7245-BBDA-BF3FEC69BED1}"/>
              </a:ext>
            </a:extLst>
          </p:cNvPr>
          <p:cNvSpPr>
            <a:spLocks noGrp="1"/>
          </p:cNvSpPr>
          <p:nvPr>
            <p:ph sz="half" idx="14"/>
          </p:nvPr>
        </p:nvSpPr>
        <p:spPr>
          <a:xfrm>
            <a:off x="470916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Line">
            <a:extLst>
              <a:ext uri="{FF2B5EF4-FFF2-40B4-BE49-F238E27FC236}">
                <a16:creationId xmlns:a16="http://schemas.microsoft.com/office/drawing/2014/main" id="{51FB53C0-6EA8-D891-85A3-23EE83EADE03}"/>
              </a:ext>
              <a:ext uri="{C183D7F6-B498-43B3-948B-1728B52AA6E4}">
                <adec:decorative xmlns:adec="http://schemas.microsoft.com/office/drawing/2017/decorative" val="1"/>
              </a:ext>
            </a:extLst>
          </p:cNvPr>
          <p:cNvCxnSpPr>
            <a:cxnSpLocks/>
          </p:cNvCxnSpPr>
          <p:nvPr/>
        </p:nvCxnSpPr>
        <p:spPr>
          <a:xfrm>
            <a:off x="6858000" y="29146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24" name="TextBox">
            <a:extLst>
              <a:ext uri="{FF2B5EF4-FFF2-40B4-BE49-F238E27FC236}">
                <a16:creationId xmlns:a16="http://schemas.microsoft.com/office/drawing/2014/main" id="{6BF9F70B-8D8A-3E73-E423-909DA6A75EB4}"/>
              </a:ext>
            </a:extLst>
          </p:cNvPr>
          <p:cNvSpPr txBox="1"/>
          <p:nvPr/>
        </p:nvSpPr>
        <p:spPr>
          <a:xfrm>
            <a:off x="685800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08</a:t>
            </a:r>
          </a:p>
        </p:txBody>
      </p:sp>
      <p:sp>
        <p:nvSpPr>
          <p:cNvPr id="27" name="Content Placeholder 9">
            <a:extLst>
              <a:ext uri="{FF2B5EF4-FFF2-40B4-BE49-F238E27FC236}">
                <a16:creationId xmlns:a16="http://schemas.microsoft.com/office/drawing/2014/main" id="{EA060839-AF98-8040-7AE9-8F0D7E00C135}"/>
              </a:ext>
            </a:extLst>
          </p:cNvPr>
          <p:cNvSpPr>
            <a:spLocks noGrp="1"/>
          </p:cNvSpPr>
          <p:nvPr>
            <p:ph sz="half" idx="15"/>
          </p:nvPr>
        </p:nvSpPr>
        <p:spPr>
          <a:xfrm>
            <a:off x="685800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Date Placeholder 27">
            <a:extLst>
              <a:ext uri="{FF2B5EF4-FFF2-40B4-BE49-F238E27FC236}">
                <a16:creationId xmlns:a16="http://schemas.microsoft.com/office/drawing/2014/main" id="{6E3723B8-B265-6943-67A5-DF3F0D5EC1CD}"/>
              </a:ext>
            </a:extLst>
          </p:cNvPr>
          <p:cNvSpPr>
            <a:spLocks noGrp="1"/>
          </p:cNvSpPr>
          <p:nvPr>
            <p:ph type="dt" sz="half" idx="16"/>
          </p:nvPr>
        </p:nvSpPr>
        <p:spPr/>
        <p:txBody>
          <a:bodyPr/>
          <a:lstStyle/>
          <a:p>
            <a:fld id="{5D27CFAB-73E6-44A8-B862-B3306344E3F2}" type="datetime3">
              <a:rPr lang="en-US" smtClean="0"/>
              <a:t>5 January 2026</a:t>
            </a:fld>
            <a:endParaRPr lang="en-US"/>
          </a:p>
        </p:txBody>
      </p:sp>
      <p:sp>
        <p:nvSpPr>
          <p:cNvPr id="29" name="Slide Number Placeholder 28">
            <a:extLst>
              <a:ext uri="{FF2B5EF4-FFF2-40B4-BE49-F238E27FC236}">
                <a16:creationId xmlns:a16="http://schemas.microsoft.com/office/drawing/2014/main" id="{8D4AF177-759A-A93C-2097-C2C22D93680F}"/>
              </a:ext>
            </a:extLst>
          </p:cNvPr>
          <p:cNvSpPr>
            <a:spLocks noGrp="1"/>
          </p:cNvSpPr>
          <p:nvPr>
            <p:ph type="sldNum" sz="quarter" idx="17"/>
          </p:nvPr>
        </p:nvSpPr>
        <p:spPr/>
        <p:txBody>
          <a:bodyPr/>
          <a:lstStyle/>
          <a:p>
            <a:fld id="{64E5BE4B-2FBF-4174-9E62-85FAD1CB43A6}" type="slidenum">
              <a:rPr lang="en-US" smtClean="0"/>
              <a:pPr/>
              <a:t>‹#›</a:t>
            </a:fld>
            <a:endParaRPr lang="en-US"/>
          </a:p>
        </p:txBody>
      </p:sp>
      <p:sp>
        <p:nvSpPr>
          <p:cNvPr id="36" name="Rectangle 15">
            <a:extLst>
              <a:ext uri="{FF2B5EF4-FFF2-40B4-BE49-F238E27FC236}">
                <a16:creationId xmlns:a16="http://schemas.microsoft.com/office/drawing/2014/main" id="{FEDB97C0-F514-9C55-3E16-9FC0105AEFDF}"/>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37" name="Rectangle 36">
            <a:extLst>
              <a:ext uri="{FF2B5EF4-FFF2-40B4-BE49-F238E27FC236}">
                <a16:creationId xmlns:a16="http://schemas.microsoft.com/office/drawing/2014/main" id="{0C06597B-21CB-E031-D41A-B15442D12216}"/>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2" name="Picture 1">
            <a:extLst>
              <a:ext uri="{FF2B5EF4-FFF2-40B4-BE49-F238E27FC236}">
                <a16:creationId xmlns:a16="http://schemas.microsoft.com/office/drawing/2014/main" id="{7E419FAE-92B3-3B6A-EDE9-C7A373F39B65}"/>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2441965466"/>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3888">
          <p15:clr>
            <a:srgbClr val="A4A3A4"/>
          </p15:clr>
        </p15:guide>
        <p15:guide id="2" orient="horz" pos="1008">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8 Numbers - White">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963F0940-E33E-9D7F-C52B-16CFD0545B23}"/>
              </a:ext>
            </a:extLst>
          </p:cNvPr>
          <p:cNvSpPr>
            <a:spLocks noGrp="1"/>
          </p:cNvSpPr>
          <p:nvPr>
            <p:ph type="title" hasCustomPrompt="1"/>
          </p:nvPr>
        </p:nvSpPr>
        <p:spPr/>
        <p:txBody>
          <a:bodyPr/>
          <a:lstStyle/>
          <a:p>
            <a:r>
              <a:rPr lang="en-US"/>
              <a:t>[Slide title]</a:t>
            </a:r>
          </a:p>
        </p:txBody>
      </p:sp>
      <p:cxnSp>
        <p:nvCxnSpPr>
          <p:cNvPr id="15" name="Line">
            <a:extLst>
              <a:ext uri="{FF2B5EF4-FFF2-40B4-BE49-F238E27FC236}">
                <a16:creationId xmlns:a16="http://schemas.microsoft.com/office/drawing/2014/main" id="{8412A77E-32D6-ECE7-C58C-21E3C08D86B3}"/>
              </a:ext>
              <a:ext uri="{C183D7F6-B498-43B3-948B-1728B52AA6E4}">
                <adec:decorative xmlns:adec="http://schemas.microsoft.com/office/drawing/2017/decorative" val="1"/>
              </a:ext>
            </a:extLst>
          </p:cNvPr>
          <p:cNvCxnSpPr>
            <a:cxnSpLocks/>
          </p:cNvCxnSpPr>
          <p:nvPr/>
        </p:nvCxnSpPr>
        <p:spPr>
          <a:xfrm>
            <a:off x="41148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3" name="TextBox">
            <a:extLst>
              <a:ext uri="{FF2B5EF4-FFF2-40B4-BE49-F238E27FC236}">
                <a16:creationId xmlns:a16="http://schemas.microsoft.com/office/drawing/2014/main" id="{AF47D3F9-758C-0713-980A-E6E56BBC1088}"/>
              </a:ext>
            </a:extLst>
          </p:cNvPr>
          <p:cNvSpPr txBox="1"/>
          <p:nvPr/>
        </p:nvSpPr>
        <p:spPr>
          <a:xfrm>
            <a:off x="41148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01</a:t>
            </a:r>
          </a:p>
        </p:txBody>
      </p:sp>
      <p:sp>
        <p:nvSpPr>
          <p:cNvPr id="3" name="Content Placeholder 2"/>
          <p:cNvSpPr>
            <a:spLocks noGrp="1"/>
          </p:cNvSpPr>
          <p:nvPr>
            <p:ph sz="half" idx="1"/>
          </p:nvPr>
        </p:nvSpPr>
        <p:spPr>
          <a:xfrm>
            <a:off x="41148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Line">
            <a:extLst>
              <a:ext uri="{FF2B5EF4-FFF2-40B4-BE49-F238E27FC236}">
                <a16:creationId xmlns:a16="http://schemas.microsoft.com/office/drawing/2014/main" id="{D7771284-6191-6AE5-C8DC-E26F4DD28049}"/>
              </a:ext>
              <a:ext uri="{C183D7F6-B498-43B3-948B-1728B52AA6E4}">
                <adec:decorative xmlns:adec="http://schemas.microsoft.com/office/drawing/2017/decorative" val="1"/>
              </a:ext>
            </a:extLst>
          </p:cNvPr>
          <p:cNvCxnSpPr>
            <a:cxnSpLocks/>
          </p:cNvCxnSpPr>
          <p:nvPr/>
        </p:nvCxnSpPr>
        <p:spPr>
          <a:xfrm>
            <a:off x="256032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0" name="TextBox">
            <a:extLst>
              <a:ext uri="{FF2B5EF4-FFF2-40B4-BE49-F238E27FC236}">
                <a16:creationId xmlns:a16="http://schemas.microsoft.com/office/drawing/2014/main" id="{0D9A8745-BD6D-12B2-16DF-02CB2BB85704}"/>
              </a:ext>
            </a:extLst>
          </p:cNvPr>
          <p:cNvSpPr txBox="1"/>
          <p:nvPr/>
        </p:nvSpPr>
        <p:spPr>
          <a:xfrm>
            <a:off x="256032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02</a:t>
            </a:r>
          </a:p>
        </p:txBody>
      </p:sp>
      <p:sp>
        <p:nvSpPr>
          <p:cNvPr id="4" name="Content Placeholder 3"/>
          <p:cNvSpPr>
            <a:spLocks noGrp="1"/>
          </p:cNvSpPr>
          <p:nvPr>
            <p:ph sz="half" idx="2"/>
          </p:nvPr>
        </p:nvSpPr>
        <p:spPr>
          <a:xfrm>
            <a:off x="256032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Line">
            <a:extLst>
              <a:ext uri="{FF2B5EF4-FFF2-40B4-BE49-F238E27FC236}">
                <a16:creationId xmlns:a16="http://schemas.microsoft.com/office/drawing/2014/main" id="{7F3E6C41-3F3A-5394-DD39-6844F7E13753}"/>
              </a:ext>
              <a:ext uri="{C183D7F6-B498-43B3-948B-1728B52AA6E4}">
                <adec:decorative xmlns:adec="http://schemas.microsoft.com/office/drawing/2017/decorative" val="1"/>
              </a:ext>
            </a:extLst>
          </p:cNvPr>
          <p:cNvCxnSpPr>
            <a:cxnSpLocks/>
          </p:cNvCxnSpPr>
          <p:nvPr/>
        </p:nvCxnSpPr>
        <p:spPr>
          <a:xfrm>
            <a:off x="470916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2" name="TextBox">
            <a:extLst>
              <a:ext uri="{FF2B5EF4-FFF2-40B4-BE49-F238E27FC236}">
                <a16:creationId xmlns:a16="http://schemas.microsoft.com/office/drawing/2014/main" id="{BBB1FB2A-A05A-0E6A-2901-52A7D695A891}"/>
              </a:ext>
            </a:extLst>
          </p:cNvPr>
          <p:cNvSpPr txBox="1"/>
          <p:nvPr/>
        </p:nvSpPr>
        <p:spPr>
          <a:xfrm>
            <a:off x="470916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03</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470916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Line">
            <a:extLst>
              <a:ext uri="{FF2B5EF4-FFF2-40B4-BE49-F238E27FC236}">
                <a16:creationId xmlns:a16="http://schemas.microsoft.com/office/drawing/2014/main" id="{FE115B30-3E6D-E823-531E-BB5BAA199BD0}"/>
              </a:ext>
              <a:ext uri="{C183D7F6-B498-43B3-948B-1728B52AA6E4}">
                <adec:decorative xmlns:adec="http://schemas.microsoft.com/office/drawing/2017/decorative" val="1"/>
              </a:ext>
            </a:extLst>
          </p:cNvPr>
          <p:cNvCxnSpPr>
            <a:cxnSpLocks/>
          </p:cNvCxnSpPr>
          <p:nvPr/>
        </p:nvCxnSpPr>
        <p:spPr>
          <a:xfrm>
            <a:off x="685800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6" name="TextBox">
            <a:extLst>
              <a:ext uri="{FF2B5EF4-FFF2-40B4-BE49-F238E27FC236}">
                <a16:creationId xmlns:a16="http://schemas.microsoft.com/office/drawing/2014/main" id="{694F0353-A0DD-9642-BDD7-8FC612070822}"/>
              </a:ext>
            </a:extLst>
          </p:cNvPr>
          <p:cNvSpPr txBox="1"/>
          <p:nvPr/>
        </p:nvSpPr>
        <p:spPr>
          <a:xfrm>
            <a:off x="685800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04</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685800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Line">
            <a:extLst>
              <a:ext uri="{FF2B5EF4-FFF2-40B4-BE49-F238E27FC236}">
                <a16:creationId xmlns:a16="http://schemas.microsoft.com/office/drawing/2014/main" id="{1A90E933-723C-D9CC-B7AB-3043EDAB638D}"/>
              </a:ext>
              <a:ext uri="{C183D7F6-B498-43B3-948B-1728B52AA6E4}">
                <adec:decorative xmlns:adec="http://schemas.microsoft.com/office/drawing/2017/decorative" val="1"/>
              </a:ext>
            </a:extLst>
          </p:cNvPr>
          <p:cNvCxnSpPr>
            <a:cxnSpLocks/>
          </p:cNvCxnSpPr>
          <p:nvPr/>
        </p:nvCxnSpPr>
        <p:spPr>
          <a:xfrm>
            <a:off x="411480" y="29146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8" name="TextBox">
            <a:extLst>
              <a:ext uri="{FF2B5EF4-FFF2-40B4-BE49-F238E27FC236}">
                <a16:creationId xmlns:a16="http://schemas.microsoft.com/office/drawing/2014/main" id="{8E3B414F-BCCF-E0E0-A5B7-9D21FED7A614}"/>
              </a:ext>
            </a:extLst>
          </p:cNvPr>
          <p:cNvSpPr txBox="1"/>
          <p:nvPr/>
        </p:nvSpPr>
        <p:spPr>
          <a:xfrm>
            <a:off x="41148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05</a:t>
            </a:r>
          </a:p>
        </p:txBody>
      </p:sp>
      <p:sp>
        <p:nvSpPr>
          <p:cNvPr id="18" name="Content Placeholder 6">
            <a:extLst>
              <a:ext uri="{FF2B5EF4-FFF2-40B4-BE49-F238E27FC236}">
                <a16:creationId xmlns:a16="http://schemas.microsoft.com/office/drawing/2014/main" id="{5731522F-82BF-A739-FBD5-84B13AFCBF10}"/>
              </a:ext>
            </a:extLst>
          </p:cNvPr>
          <p:cNvSpPr>
            <a:spLocks noGrp="1"/>
          </p:cNvSpPr>
          <p:nvPr>
            <p:ph sz="half" idx="12"/>
          </p:nvPr>
        </p:nvSpPr>
        <p:spPr>
          <a:xfrm>
            <a:off x="41148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9" name="Line">
            <a:extLst>
              <a:ext uri="{FF2B5EF4-FFF2-40B4-BE49-F238E27FC236}">
                <a16:creationId xmlns:a16="http://schemas.microsoft.com/office/drawing/2014/main" id="{B07AB9A6-54AF-4DC6-E298-2E576695A65F}"/>
              </a:ext>
              <a:ext uri="{C183D7F6-B498-43B3-948B-1728B52AA6E4}">
                <adec:decorative xmlns:adec="http://schemas.microsoft.com/office/drawing/2017/decorative" val="1"/>
              </a:ext>
            </a:extLst>
          </p:cNvPr>
          <p:cNvCxnSpPr>
            <a:cxnSpLocks/>
          </p:cNvCxnSpPr>
          <p:nvPr/>
        </p:nvCxnSpPr>
        <p:spPr>
          <a:xfrm>
            <a:off x="2560320" y="29146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20" name="TextBox">
            <a:extLst>
              <a:ext uri="{FF2B5EF4-FFF2-40B4-BE49-F238E27FC236}">
                <a16:creationId xmlns:a16="http://schemas.microsoft.com/office/drawing/2014/main" id="{E79A49CF-30B2-91DC-6BCA-2A41DD4CBF09}"/>
              </a:ext>
            </a:extLst>
          </p:cNvPr>
          <p:cNvSpPr txBox="1"/>
          <p:nvPr/>
        </p:nvSpPr>
        <p:spPr>
          <a:xfrm>
            <a:off x="256032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06</a:t>
            </a:r>
          </a:p>
        </p:txBody>
      </p:sp>
      <p:sp>
        <p:nvSpPr>
          <p:cNvPr id="25" name="Content Placeholder 7">
            <a:extLst>
              <a:ext uri="{FF2B5EF4-FFF2-40B4-BE49-F238E27FC236}">
                <a16:creationId xmlns:a16="http://schemas.microsoft.com/office/drawing/2014/main" id="{5FE6691B-ACEF-8803-7DC3-70B52F899908}"/>
              </a:ext>
            </a:extLst>
          </p:cNvPr>
          <p:cNvSpPr>
            <a:spLocks noGrp="1"/>
          </p:cNvSpPr>
          <p:nvPr>
            <p:ph sz="half" idx="13"/>
          </p:nvPr>
        </p:nvSpPr>
        <p:spPr>
          <a:xfrm>
            <a:off x="256032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1" name="Line">
            <a:extLst>
              <a:ext uri="{FF2B5EF4-FFF2-40B4-BE49-F238E27FC236}">
                <a16:creationId xmlns:a16="http://schemas.microsoft.com/office/drawing/2014/main" id="{DE9CD609-8A04-24B8-B562-11703E18D251}"/>
              </a:ext>
              <a:ext uri="{C183D7F6-B498-43B3-948B-1728B52AA6E4}">
                <adec:decorative xmlns:adec="http://schemas.microsoft.com/office/drawing/2017/decorative" val="1"/>
              </a:ext>
            </a:extLst>
          </p:cNvPr>
          <p:cNvCxnSpPr>
            <a:cxnSpLocks/>
          </p:cNvCxnSpPr>
          <p:nvPr/>
        </p:nvCxnSpPr>
        <p:spPr>
          <a:xfrm>
            <a:off x="4709160" y="29146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22" name="TextBox">
            <a:extLst>
              <a:ext uri="{FF2B5EF4-FFF2-40B4-BE49-F238E27FC236}">
                <a16:creationId xmlns:a16="http://schemas.microsoft.com/office/drawing/2014/main" id="{7C5E0031-266F-D418-0BAB-9BD3C4F1EC3F}"/>
              </a:ext>
            </a:extLst>
          </p:cNvPr>
          <p:cNvSpPr txBox="1"/>
          <p:nvPr/>
        </p:nvSpPr>
        <p:spPr>
          <a:xfrm>
            <a:off x="470916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07</a:t>
            </a:r>
          </a:p>
        </p:txBody>
      </p:sp>
      <p:sp>
        <p:nvSpPr>
          <p:cNvPr id="26" name="Content Placeholder 8">
            <a:extLst>
              <a:ext uri="{FF2B5EF4-FFF2-40B4-BE49-F238E27FC236}">
                <a16:creationId xmlns:a16="http://schemas.microsoft.com/office/drawing/2014/main" id="{772BE48E-72DE-7245-BBDA-BF3FEC69BED1}"/>
              </a:ext>
            </a:extLst>
          </p:cNvPr>
          <p:cNvSpPr>
            <a:spLocks noGrp="1"/>
          </p:cNvSpPr>
          <p:nvPr>
            <p:ph sz="half" idx="14"/>
          </p:nvPr>
        </p:nvSpPr>
        <p:spPr>
          <a:xfrm>
            <a:off x="470916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Line">
            <a:extLst>
              <a:ext uri="{FF2B5EF4-FFF2-40B4-BE49-F238E27FC236}">
                <a16:creationId xmlns:a16="http://schemas.microsoft.com/office/drawing/2014/main" id="{51FB53C0-6EA8-D891-85A3-23EE83EADE03}"/>
              </a:ext>
              <a:ext uri="{C183D7F6-B498-43B3-948B-1728B52AA6E4}">
                <adec:decorative xmlns:adec="http://schemas.microsoft.com/office/drawing/2017/decorative" val="1"/>
              </a:ext>
            </a:extLst>
          </p:cNvPr>
          <p:cNvCxnSpPr>
            <a:cxnSpLocks/>
          </p:cNvCxnSpPr>
          <p:nvPr/>
        </p:nvCxnSpPr>
        <p:spPr>
          <a:xfrm>
            <a:off x="6858000" y="29146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24" name="TextBox">
            <a:extLst>
              <a:ext uri="{FF2B5EF4-FFF2-40B4-BE49-F238E27FC236}">
                <a16:creationId xmlns:a16="http://schemas.microsoft.com/office/drawing/2014/main" id="{6BF9F70B-8D8A-3E73-E423-909DA6A75EB4}"/>
              </a:ext>
            </a:extLst>
          </p:cNvPr>
          <p:cNvSpPr txBox="1"/>
          <p:nvPr/>
        </p:nvSpPr>
        <p:spPr>
          <a:xfrm>
            <a:off x="685800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08</a:t>
            </a:r>
          </a:p>
        </p:txBody>
      </p:sp>
      <p:sp>
        <p:nvSpPr>
          <p:cNvPr id="27" name="Content Placeholder 9">
            <a:extLst>
              <a:ext uri="{FF2B5EF4-FFF2-40B4-BE49-F238E27FC236}">
                <a16:creationId xmlns:a16="http://schemas.microsoft.com/office/drawing/2014/main" id="{EA060839-AF98-8040-7AE9-8F0D7E00C135}"/>
              </a:ext>
            </a:extLst>
          </p:cNvPr>
          <p:cNvSpPr>
            <a:spLocks noGrp="1"/>
          </p:cNvSpPr>
          <p:nvPr>
            <p:ph sz="half" idx="15"/>
          </p:nvPr>
        </p:nvSpPr>
        <p:spPr>
          <a:xfrm>
            <a:off x="685800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Date Placeholder 27">
            <a:extLst>
              <a:ext uri="{FF2B5EF4-FFF2-40B4-BE49-F238E27FC236}">
                <a16:creationId xmlns:a16="http://schemas.microsoft.com/office/drawing/2014/main" id="{4C43927A-9072-62B2-E6B6-C90CC98BD41F}"/>
              </a:ext>
            </a:extLst>
          </p:cNvPr>
          <p:cNvSpPr>
            <a:spLocks noGrp="1"/>
          </p:cNvSpPr>
          <p:nvPr>
            <p:ph type="dt" sz="half" idx="16"/>
          </p:nvPr>
        </p:nvSpPr>
        <p:spPr/>
        <p:txBody>
          <a:bodyPr/>
          <a:lstStyle/>
          <a:p>
            <a:fld id="{A9B2E784-A5F5-4301-881B-94AC8DBF9DED}" type="datetime3">
              <a:rPr lang="en-US" smtClean="0"/>
              <a:t>5 January 2026</a:t>
            </a:fld>
            <a:endParaRPr lang="en-US"/>
          </a:p>
        </p:txBody>
      </p:sp>
      <p:sp>
        <p:nvSpPr>
          <p:cNvPr id="29" name="Slide Number Placeholder 28">
            <a:extLst>
              <a:ext uri="{FF2B5EF4-FFF2-40B4-BE49-F238E27FC236}">
                <a16:creationId xmlns:a16="http://schemas.microsoft.com/office/drawing/2014/main" id="{7C0BB974-2130-F29B-EFD0-42CC6056022B}"/>
              </a:ext>
            </a:extLst>
          </p:cNvPr>
          <p:cNvSpPr>
            <a:spLocks noGrp="1"/>
          </p:cNvSpPr>
          <p:nvPr>
            <p:ph type="sldNum" sz="quarter" idx="17"/>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4173367761"/>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ull Image">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0F3CE13-290E-12C4-BDCA-17CB5BAFF747}"/>
              </a:ext>
            </a:extLst>
          </p:cNvPr>
          <p:cNvSpPr>
            <a:spLocks noGrp="1"/>
          </p:cNvSpPr>
          <p:nvPr>
            <p:ph type="pic" sz="quarter" idx="10"/>
          </p:nvPr>
        </p:nvSpPr>
        <p:spPr>
          <a:xfrm>
            <a:off x="0" y="171450"/>
            <a:ext cx="9144000" cy="480060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4" name="Title 2">
            <a:extLst>
              <a:ext uri="{FF2B5EF4-FFF2-40B4-BE49-F238E27FC236}">
                <a16:creationId xmlns:a16="http://schemas.microsoft.com/office/drawing/2014/main" id="{0AF67DC4-909F-6BF0-DB86-8675E25715AB}"/>
              </a:ext>
            </a:extLst>
          </p:cNvPr>
          <p:cNvSpPr>
            <a:spLocks noGrp="1"/>
          </p:cNvSpPr>
          <p:nvPr>
            <p:ph type="title" hasCustomPrompt="1"/>
          </p:nvPr>
        </p:nvSpPr>
        <p:spPr/>
        <p:txBody>
          <a:bodyPr/>
          <a:lstStyle/>
          <a:p>
            <a:r>
              <a:rPr lang="en-US"/>
              <a:t>[Slide title]</a:t>
            </a:r>
          </a:p>
        </p:txBody>
      </p:sp>
      <p:sp>
        <p:nvSpPr>
          <p:cNvPr id="3" name="Date Placeholder 2">
            <a:extLst>
              <a:ext uri="{FF2B5EF4-FFF2-40B4-BE49-F238E27FC236}">
                <a16:creationId xmlns:a16="http://schemas.microsoft.com/office/drawing/2014/main" id="{FFF3D174-1921-7F28-5394-750C376C77F2}"/>
              </a:ext>
            </a:extLst>
          </p:cNvPr>
          <p:cNvSpPr>
            <a:spLocks noGrp="1"/>
          </p:cNvSpPr>
          <p:nvPr>
            <p:ph type="dt" sz="half" idx="11"/>
          </p:nvPr>
        </p:nvSpPr>
        <p:spPr/>
        <p:txBody>
          <a:bodyPr/>
          <a:lstStyle/>
          <a:p>
            <a:fld id="{18EAB3A5-9E92-4BB9-8F22-9632B4FBEDBA}" type="datetime3">
              <a:rPr lang="en-US" smtClean="0"/>
              <a:t>5 January 2026</a:t>
            </a:fld>
            <a:endParaRPr lang="en-US"/>
          </a:p>
        </p:txBody>
      </p:sp>
      <p:sp>
        <p:nvSpPr>
          <p:cNvPr id="5" name="Slide Number Placeholder 4">
            <a:extLst>
              <a:ext uri="{FF2B5EF4-FFF2-40B4-BE49-F238E27FC236}">
                <a16:creationId xmlns:a16="http://schemas.microsoft.com/office/drawing/2014/main" id="{04BD6737-D835-6484-7A3F-BAD2D784E28E}"/>
              </a:ext>
            </a:extLst>
          </p:cNvPr>
          <p:cNvSpPr>
            <a:spLocks noGrp="1"/>
          </p:cNvSpPr>
          <p:nvPr>
            <p:ph type="sldNum" sz="quarter" idx="12"/>
          </p:nvPr>
        </p:nvSpPr>
        <p:spPr/>
        <p:txBody>
          <a:bodyPr/>
          <a:lstStyle/>
          <a:p>
            <a:fld id="{64E5BE4B-2FBF-4174-9E62-85FAD1CB43A6}" type="slidenum">
              <a:rPr lang="en-US" smtClean="0"/>
              <a:pPr/>
              <a:t>‹#›</a:t>
            </a:fld>
            <a:endParaRPr lang="en-US"/>
          </a:p>
        </p:txBody>
      </p:sp>
      <p:pic>
        <p:nvPicPr>
          <p:cNvPr id="6" name="Picture 5">
            <a:extLst>
              <a:ext uri="{FF2B5EF4-FFF2-40B4-BE49-F238E27FC236}">
                <a16:creationId xmlns:a16="http://schemas.microsoft.com/office/drawing/2014/main" id="{B4B09A03-7F71-C11F-C219-9F32BF2D5BC0}"/>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3965011076"/>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and Image 01">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a:xfrm>
            <a:off x="411480" y="308611"/>
            <a:ext cx="4023360" cy="685800"/>
          </a:xfrm>
        </p:spPr>
        <p:txBody>
          <a:bodyPr/>
          <a:lstStyle>
            <a:lvl1pPr>
              <a:defRPr sz="2100" b="1" cap="none" baseline="0"/>
            </a:lvl1pPr>
          </a:lstStyle>
          <a:p>
            <a:r>
              <a:rPr lang="en-US"/>
              <a:t>[Slide title]</a:t>
            </a:r>
          </a:p>
        </p:txBody>
      </p:sp>
      <p:sp>
        <p:nvSpPr>
          <p:cNvPr id="3" name="Content Placeholder 2"/>
          <p:cNvSpPr>
            <a:spLocks noGrp="1"/>
          </p:cNvSpPr>
          <p:nvPr>
            <p:ph sz="half" idx="1"/>
          </p:nvPr>
        </p:nvSpPr>
        <p:spPr>
          <a:xfrm>
            <a:off x="411479" y="1200150"/>
            <a:ext cx="402336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EDA6D-3B28-23A1-C2EE-BBB7617D7DCF}"/>
              </a:ext>
            </a:extLst>
          </p:cNvPr>
          <p:cNvSpPr>
            <a:spLocks noGrp="1"/>
          </p:cNvSpPr>
          <p:nvPr>
            <p:ph type="dt" sz="half" idx="11"/>
          </p:nvPr>
        </p:nvSpPr>
        <p:spPr/>
        <p:txBody>
          <a:bodyPr/>
          <a:lstStyle/>
          <a:p>
            <a:fld id="{40923810-5FB2-48C9-96CA-1DE2C4773142}" type="datetime3">
              <a:rPr lang="en-US" smtClean="0"/>
              <a:t>5 January 2026</a:t>
            </a:fld>
            <a:endParaRPr lang="en-US"/>
          </a:p>
        </p:txBody>
      </p:sp>
      <p:sp>
        <p:nvSpPr>
          <p:cNvPr id="6" name="Slide Number Placeholder 5">
            <a:extLst>
              <a:ext uri="{FF2B5EF4-FFF2-40B4-BE49-F238E27FC236}">
                <a16:creationId xmlns:a16="http://schemas.microsoft.com/office/drawing/2014/main" id="{8F131B70-C8F2-D686-C30C-B4651FF0440C}"/>
              </a:ext>
            </a:extLst>
          </p:cNvPr>
          <p:cNvSpPr>
            <a:spLocks noGrp="1"/>
          </p:cNvSpPr>
          <p:nvPr>
            <p:ph type="sldNum" sz="quarter" idx="12"/>
          </p:nvPr>
        </p:nvSpPr>
        <p:spPr/>
        <p:txBody>
          <a:bodyPr/>
          <a:lstStyle/>
          <a:p>
            <a:fld id="{64E5BE4B-2FBF-4174-9E62-85FAD1CB43A6}" type="slidenum">
              <a:rPr lang="en-US" smtClean="0"/>
              <a:pPr/>
              <a:t>‹#›</a:t>
            </a:fld>
            <a:endParaRPr lang="en-US"/>
          </a:p>
        </p:txBody>
      </p:sp>
      <p:sp>
        <p:nvSpPr>
          <p:cNvPr id="8" name="Picture Placeholder 3">
            <a:extLst>
              <a:ext uri="{FF2B5EF4-FFF2-40B4-BE49-F238E27FC236}">
                <a16:creationId xmlns:a16="http://schemas.microsoft.com/office/drawing/2014/main" id="{9D1DFBC2-C4E8-E691-E48C-B8D2CF49CDAF}"/>
              </a:ext>
            </a:extLst>
          </p:cNvPr>
          <p:cNvSpPr>
            <a:spLocks noGrp="1"/>
          </p:cNvSpPr>
          <p:nvPr>
            <p:ph type="pic" sz="quarter" idx="10"/>
          </p:nvPr>
        </p:nvSpPr>
        <p:spPr>
          <a:xfrm>
            <a:off x="4708528" y="807244"/>
            <a:ext cx="4024311" cy="3821906"/>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Tree>
    <p:extLst>
      <p:ext uri="{BB962C8B-B14F-4D97-AF65-F5344CB8AC3E}">
        <p14:creationId xmlns:p14="http://schemas.microsoft.com/office/powerpoint/2010/main" val="3934561682"/>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and Image 02">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D455EB0-A36D-4986-9393-AA1D5CE6C067}"/>
              </a:ext>
            </a:extLst>
          </p:cNvPr>
          <p:cNvSpPr>
            <a:spLocks noGrp="1"/>
          </p:cNvSpPr>
          <p:nvPr>
            <p:ph type="pic" sz="quarter" idx="10"/>
          </p:nvPr>
        </p:nvSpPr>
        <p:spPr>
          <a:xfrm>
            <a:off x="411479" y="308610"/>
            <a:ext cx="8321040" cy="233172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5" name="Title 2">
            <a:extLst>
              <a:ext uri="{FF2B5EF4-FFF2-40B4-BE49-F238E27FC236}">
                <a16:creationId xmlns:a16="http://schemas.microsoft.com/office/drawing/2014/main" id="{C17D0BA3-CE88-4FFE-E80D-CD039190BDDD}"/>
              </a:ext>
            </a:extLst>
          </p:cNvPr>
          <p:cNvSpPr>
            <a:spLocks noGrp="1"/>
          </p:cNvSpPr>
          <p:nvPr>
            <p:ph type="title" hasCustomPrompt="1"/>
          </p:nvPr>
        </p:nvSpPr>
        <p:spPr>
          <a:xfrm>
            <a:off x="411480" y="2846070"/>
            <a:ext cx="4023360" cy="685800"/>
          </a:xfrm>
        </p:spPr>
        <p:txBody>
          <a:bodyPr/>
          <a:lstStyle>
            <a:lvl1pPr>
              <a:defRPr sz="2100" b="1" cap="none" baseline="0"/>
            </a:lvl1pPr>
          </a:lstStyle>
          <a:p>
            <a:r>
              <a:rPr lang="en-US"/>
              <a:t>[Slide title]</a:t>
            </a:r>
          </a:p>
        </p:txBody>
      </p:sp>
      <p:sp>
        <p:nvSpPr>
          <p:cNvPr id="3" name="Content Placeholder 3"/>
          <p:cNvSpPr>
            <a:spLocks noGrp="1"/>
          </p:cNvSpPr>
          <p:nvPr>
            <p:ph sz="half" idx="1"/>
          </p:nvPr>
        </p:nvSpPr>
        <p:spPr>
          <a:xfrm>
            <a:off x="4709159" y="2846070"/>
            <a:ext cx="4023360" cy="1783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439DE7-660B-3FA9-966D-AB1D9EF6AC81}"/>
              </a:ext>
            </a:extLst>
          </p:cNvPr>
          <p:cNvSpPr>
            <a:spLocks noGrp="1"/>
          </p:cNvSpPr>
          <p:nvPr>
            <p:ph type="dt" sz="half" idx="11"/>
          </p:nvPr>
        </p:nvSpPr>
        <p:spPr/>
        <p:txBody>
          <a:bodyPr/>
          <a:lstStyle/>
          <a:p>
            <a:fld id="{E50EFF4B-86EB-42FB-93EA-7D8F9CB2466F}" type="datetime3">
              <a:rPr lang="en-US" smtClean="0"/>
              <a:t>5 January 2026</a:t>
            </a:fld>
            <a:endParaRPr lang="en-US"/>
          </a:p>
        </p:txBody>
      </p:sp>
      <p:sp>
        <p:nvSpPr>
          <p:cNvPr id="6" name="Slide Number Placeholder 5">
            <a:extLst>
              <a:ext uri="{FF2B5EF4-FFF2-40B4-BE49-F238E27FC236}">
                <a16:creationId xmlns:a16="http://schemas.microsoft.com/office/drawing/2014/main" id="{25763529-A3F2-C0F4-1A5C-AAFFF34D7F24}"/>
              </a:ext>
            </a:extLst>
          </p:cNvPr>
          <p:cNvSpPr>
            <a:spLocks noGrp="1"/>
          </p:cNvSpPr>
          <p:nvPr>
            <p:ph type="sldNum" sz="quarter" idx="12"/>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1704856054"/>
      </p:ext>
    </p:extLst>
  </p:cSld>
  <p:clrMapOvr>
    <a:masterClrMapping/>
  </p:clrMapOvr>
  <p:hf sldNum="0" hdr="0" ftr="0" dt="0"/>
  <p:extLst>
    <p:ext uri="{DCECCB84-F9BA-43D5-87BE-67443E8EF086}">
      <p15:sldGuideLst xmlns:p15="http://schemas.microsoft.com/office/powerpoint/2012/main">
        <p15:guide id="1" orient="horz" pos="2390">
          <p15:clr>
            <a:srgbClr val="A4A3A4"/>
          </p15:clr>
        </p15:guide>
        <p15:guide id="2" orient="horz" pos="3888">
          <p15:clr>
            <a:srgbClr val="A4A3A4"/>
          </p15:clr>
        </p15:guide>
        <p15:guide id="3" orient="horz" pos="2218">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and 2 Image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p:txBody>
          <a:bodyPr/>
          <a:lstStyle/>
          <a:p>
            <a:r>
              <a:rPr lang="en-US"/>
              <a:t>[Slide title]</a:t>
            </a:r>
          </a:p>
        </p:txBody>
      </p:sp>
      <p:sp>
        <p:nvSpPr>
          <p:cNvPr id="2" name="Picture Placeholder 2">
            <a:extLst>
              <a:ext uri="{FF2B5EF4-FFF2-40B4-BE49-F238E27FC236}">
                <a16:creationId xmlns:a16="http://schemas.microsoft.com/office/drawing/2014/main" id="{E4C4A4C8-609A-5582-34D3-DD47E15FD269}"/>
              </a:ext>
            </a:extLst>
          </p:cNvPr>
          <p:cNvSpPr>
            <a:spLocks noGrp="1"/>
          </p:cNvSpPr>
          <p:nvPr>
            <p:ph type="pic" sz="quarter" idx="10"/>
          </p:nvPr>
        </p:nvSpPr>
        <p:spPr>
          <a:xfrm>
            <a:off x="411479" y="1200150"/>
            <a:ext cx="4023360" cy="171450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8" name="Text Placeholder 3">
            <a:extLst>
              <a:ext uri="{FF2B5EF4-FFF2-40B4-BE49-F238E27FC236}">
                <a16:creationId xmlns:a16="http://schemas.microsoft.com/office/drawing/2014/main" id="{AE500155-914F-3AB3-C892-09CE75C54487}"/>
              </a:ext>
            </a:extLst>
          </p:cNvPr>
          <p:cNvSpPr>
            <a:spLocks noGrp="1"/>
          </p:cNvSpPr>
          <p:nvPr>
            <p:ph type="body" sz="quarter" idx="12" hasCustomPrompt="1"/>
          </p:nvPr>
        </p:nvSpPr>
        <p:spPr>
          <a:xfrm>
            <a:off x="411478" y="3086100"/>
            <a:ext cx="4023360" cy="274320"/>
          </a:xfrm>
        </p:spPr>
        <p:txBody>
          <a:bodyPr/>
          <a:lstStyle>
            <a:lvl1pPr marL="0" indent="0">
              <a:spcBef>
                <a:spcPts val="0"/>
              </a:spcBef>
              <a:buFontTx/>
              <a:buNone/>
              <a:defRPr sz="1350" b="1"/>
            </a:lvl1pPr>
            <a:lvl2pPr marL="0" indent="0">
              <a:spcBef>
                <a:spcPts val="0"/>
              </a:spcBef>
              <a:buFontTx/>
              <a:buNone/>
              <a:defRPr sz="1350" b="1"/>
            </a:lvl2pPr>
            <a:lvl3pPr marL="0" indent="0">
              <a:spcBef>
                <a:spcPts val="0"/>
              </a:spcBef>
              <a:buFontTx/>
              <a:buNone/>
              <a:defRPr sz="1350" b="1"/>
            </a:lvl3pPr>
            <a:lvl4pPr marL="0" indent="0">
              <a:spcBef>
                <a:spcPts val="0"/>
              </a:spcBef>
              <a:buFontTx/>
              <a:buNone/>
              <a:defRPr sz="1350" b="1"/>
            </a:lvl4pPr>
            <a:lvl5pPr marL="0" indent="0">
              <a:spcBef>
                <a:spcPts val="0"/>
              </a:spcBef>
              <a:buFontTx/>
              <a:buNone/>
              <a:defRPr sz="1350" b="1"/>
            </a:lvl5pPr>
            <a:lvl6pPr marL="0" indent="0">
              <a:spcBef>
                <a:spcPts val="0"/>
              </a:spcBef>
              <a:buFontTx/>
              <a:buNone/>
              <a:defRPr sz="1350" b="1"/>
            </a:lvl6pPr>
            <a:lvl7pPr marL="0" indent="0">
              <a:spcBef>
                <a:spcPts val="0"/>
              </a:spcBef>
              <a:buFontTx/>
              <a:buNone/>
              <a:defRPr sz="1350" b="1"/>
            </a:lvl7pPr>
            <a:lvl8pPr marL="0" indent="0">
              <a:spcBef>
                <a:spcPts val="0"/>
              </a:spcBef>
              <a:buFontTx/>
              <a:buNone/>
              <a:defRPr sz="1350" b="1"/>
            </a:lvl8pPr>
            <a:lvl9pPr marL="0" indent="0">
              <a:spcBef>
                <a:spcPts val="0"/>
              </a:spcBef>
              <a:buFontTx/>
              <a:buNone/>
              <a:defRPr sz="1350" b="1"/>
            </a:lvl9pPr>
          </a:lstStyle>
          <a:p>
            <a:pPr lvl="0"/>
            <a:r>
              <a:rPr lang="en-US"/>
              <a:t>[Subtitle]</a:t>
            </a:r>
          </a:p>
        </p:txBody>
      </p:sp>
      <p:sp>
        <p:nvSpPr>
          <p:cNvPr id="3" name="Content Placeholder 4"/>
          <p:cNvSpPr>
            <a:spLocks noGrp="1"/>
          </p:cNvSpPr>
          <p:nvPr>
            <p:ph sz="half" idx="1"/>
          </p:nvPr>
        </p:nvSpPr>
        <p:spPr>
          <a:xfrm>
            <a:off x="411479" y="3394710"/>
            <a:ext cx="4023360" cy="1234440"/>
          </a:xfrm>
        </p:spPr>
        <p:txBody>
          <a:bodyPr/>
          <a:lstStyle>
            <a:lvl1pPr marL="102870" indent="-102870">
              <a:defRPr sz="1125"/>
            </a:lvl1pPr>
            <a:lvl2pPr marL="205740" indent="-102870">
              <a:defRPr sz="1125"/>
            </a:lvl2pPr>
            <a:lvl3pPr marL="308610" indent="-102870">
              <a:defRPr sz="1125"/>
            </a:lvl3pPr>
            <a:lvl4pPr marL="411480" indent="-102870">
              <a:defRPr sz="1125"/>
            </a:lvl4pPr>
            <a:lvl5pPr marL="514350" indent="-102870">
              <a:defRPr sz="1125"/>
            </a:lvl5pPr>
            <a:lvl6pPr marL="617220" indent="-102870">
              <a:defRPr sz="1125"/>
            </a:lvl6pPr>
            <a:lvl7pPr marL="720090" indent="-102870">
              <a:defRPr sz="1125"/>
            </a:lvl7pPr>
            <a:lvl8pPr marL="822960" indent="-102870">
              <a:defRPr sz="1125"/>
            </a:lvl8pPr>
            <a:lvl9pPr marL="925830" indent="-102870">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FC3A5FBE-3D66-4376-9A16-FE11155BA55E}"/>
              </a:ext>
            </a:extLst>
          </p:cNvPr>
          <p:cNvSpPr>
            <a:spLocks noGrp="1"/>
          </p:cNvSpPr>
          <p:nvPr>
            <p:ph type="pic" sz="quarter" idx="11"/>
          </p:nvPr>
        </p:nvSpPr>
        <p:spPr>
          <a:xfrm>
            <a:off x="4709159" y="1200150"/>
            <a:ext cx="4023360" cy="171450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9" name="Text Placeholder 6">
            <a:extLst>
              <a:ext uri="{FF2B5EF4-FFF2-40B4-BE49-F238E27FC236}">
                <a16:creationId xmlns:a16="http://schemas.microsoft.com/office/drawing/2014/main" id="{CD5289C6-6376-08BD-CF12-DE93A92EFB78}"/>
              </a:ext>
            </a:extLst>
          </p:cNvPr>
          <p:cNvSpPr>
            <a:spLocks noGrp="1"/>
          </p:cNvSpPr>
          <p:nvPr>
            <p:ph type="body" sz="quarter" idx="13" hasCustomPrompt="1"/>
          </p:nvPr>
        </p:nvSpPr>
        <p:spPr>
          <a:xfrm>
            <a:off x="4709159" y="3086100"/>
            <a:ext cx="4023360" cy="274320"/>
          </a:xfrm>
        </p:spPr>
        <p:txBody>
          <a:bodyPr/>
          <a:lstStyle>
            <a:lvl1pPr marL="0" indent="0">
              <a:spcBef>
                <a:spcPts val="0"/>
              </a:spcBef>
              <a:buFontTx/>
              <a:buNone/>
              <a:defRPr sz="1350" b="1"/>
            </a:lvl1pPr>
            <a:lvl2pPr marL="0" indent="0">
              <a:spcBef>
                <a:spcPts val="0"/>
              </a:spcBef>
              <a:buFontTx/>
              <a:buNone/>
              <a:defRPr sz="1350" b="1"/>
            </a:lvl2pPr>
            <a:lvl3pPr marL="0" indent="0">
              <a:spcBef>
                <a:spcPts val="0"/>
              </a:spcBef>
              <a:buFontTx/>
              <a:buNone/>
              <a:defRPr sz="1350" b="1"/>
            </a:lvl3pPr>
            <a:lvl4pPr marL="0" indent="0">
              <a:spcBef>
                <a:spcPts val="0"/>
              </a:spcBef>
              <a:buFontTx/>
              <a:buNone/>
              <a:defRPr sz="1350" b="1"/>
            </a:lvl4pPr>
            <a:lvl5pPr marL="0" indent="0">
              <a:spcBef>
                <a:spcPts val="0"/>
              </a:spcBef>
              <a:buFontTx/>
              <a:buNone/>
              <a:defRPr sz="1350" b="1"/>
            </a:lvl5pPr>
            <a:lvl6pPr marL="0" indent="0">
              <a:spcBef>
                <a:spcPts val="0"/>
              </a:spcBef>
              <a:buFontTx/>
              <a:buNone/>
              <a:defRPr sz="1350" b="1"/>
            </a:lvl6pPr>
            <a:lvl7pPr marL="0" indent="0">
              <a:spcBef>
                <a:spcPts val="0"/>
              </a:spcBef>
              <a:buFontTx/>
              <a:buNone/>
              <a:defRPr sz="1350" b="1"/>
            </a:lvl7pPr>
            <a:lvl8pPr marL="0" indent="0">
              <a:spcBef>
                <a:spcPts val="0"/>
              </a:spcBef>
              <a:buFontTx/>
              <a:buNone/>
              <a:defRPr sz="1350" b="1"/>
            </a:lvl8pPr>
            <a:lvl9pPr marL="0" indent="0">
              <a:spcBef>
                <a:spcPts val="0"/>
              </a:spcBef>
              <a:buFontTx/>
              <a:buNone/>
              <a:defRPr sz="1350" b="1"/>
            </a:lvl9pPr>
          </a:lstStyle>
          <a:p>
            <a:pPr lvl="0"/>
            <a:r>
              <a:rPr lang="en-US"/>
              <a:t>[Subtitle]</a:t>
            </a:r>
          </a:p>
        </p:txBody>
      </p:sp>
      <p:sp>
        <p:nvSpPr>
          <p:cNvPr id="4" name="Content Placeholder 7"/>
          <p:cNvSpPr>
            <a:spLocks noGrp="1"/>
          </p:cNvSpPr>
          <p:nvPr>
            <p:ph sz="half" idx="2"/>
          </p:nvPr>
        </p:nvSpPr>
        <p:spPr>
          <a:xfrm>
            <a:off x="4709159" y="3394710"/>
            <a:ext cx="4023360" cy="1234440"/>
          </a:xfrm>
        </p:spPr>
        <p:txBody>
          <a:bodyPr/>
          <a:lstStyle>
            <a:lvl1pPr marL="102870" indent="-102870">
              <a:defRPr sz="1125"/>
            </a:lvl1pPr>
            <a:lvl2pPr marL="205740" indent="-102870">
              <a:defRPr sz="1125"/>
            </a:lvl2pPr>
            <a:lvl3pPr marL="308610" indent="-102870">
              <a:defRPr sz="1125"/>
            </a:lvl3pPr>
            <a:lvl4pPr marL="411480" indent="-102870">
              <a:defRPr sz="1125"/>
            </a:lvl4pPr>
            <a:lvl5pPr marL="514350" indent="-102870">
              <a:defRPr sz="1125"/>
            </a:lvl5pPr>
            <a:lvl6pPr marL="617220" indent="-102870">
              <a:defRPr sz="1125"/>
            </a:lvl6pPr>
            <a:lvl7pPr marL="720090" indent="-102870">
              <a:defRPr sz="1125"/>
            </a:lvl7pPr>
            <a:lvl8pPr marL="822960" indent="-102870">
              <a:defRPr sz="1125"/>
            </a:lvl8pPr>
            <a:lvl9pPr marL="925830" indent="-102870">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E309248A-8803-C0D0-F841-DA0B643CD6D3}"/>
              </a:ext>
            </a:extLst>
          </p:cNvPr>
          <p:cNvSpPr>
            <a:spLocks noGrp="1"/>
          </p:cNvSpPr>
          <p:nvPr>
            <p:ph type="dt" sz="half" idx="14"/>
          </p:nvPr>
        </p:nvSpPr>
        <p:spPr/>
        <p:txBody>
          <a:bodyPr/>
          <a:lstStyle/>
          <a:p>
            <a:fld id="{FB14FC24-E041-45E9-9A72-E5755A86890F}" type="datetime3">
              <a:rPr lang="en-US" smtClean="0"/>
              <a:t>5 January 2026</a:t>
            </a:fld>
            <a:endParaRPr lang="en-US"/>
          </a:p>
        </p:txBody>
      </p:sp>
      <p:sp>
        <p:nvSpPr>
          <p:cNvPr id="11" name="Slide Number Placeholder 10">
            <a:extLst>
              <a:ext uri="{FF2B5EF4-FFF2-40B4-BE49-F238E27FC236}">
                <a16:creationId xmlns:a16="http://schemas.microsoft.com/office/drawing/2014/main" id="{3E501E26-5E18-9AC3-2607-A695FA23E635}"/>
              </a:ext>
            </a:extLst>
          </p:cNvPr>
          <p:cNvSpPr>
            <a:spLocks noGrp="1"/>
          </p:cNvSpPr>
          <p:nvPr>
            <p:ph type="sldNum" sz="quarter" idx="15"/>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3055454792"/>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guide id="3" orient="horz" pos="2592">
          <p15:clr>
            <a:srgbClr val="A4A3A4"/>
          </p15:clr>
        </p15:guide>
        <p15:guide id="4" orient="horz" pos="2448">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and 3 Image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p:txBody>
          <a:bodyPr/>
          <a:lstStyle/>
          <a:p>
            <a:r>
              <a:rPr lang="en-US"/>
              <a:t>[Slide title]</a:t>
            </a:r>
          </a:p>
        </p:txBody>
      </p:sp>
      <p:sp>
        <p:nvSpPr>
          <p:cNvPr id="2" name="Picture Placeholder 2">
            <a:extLst>
              <a:ext uri="{FF2B5EF4-FFF2-40B4-BE49-F238E27FC236}">
                <a16:creationId xmlns:a16="http://schemas.microsoft.com/office/drawing/2014/main" id="{E4C4A4C8-609A-5582-34D3-DD47E15FD269}"/>
              </a:ext>
            </a:extLst>
          </p:cNvPr>
          <p:cNvSpPr>
            <a:spLocks noGrp="1"/>
          </p:cNvSpPr>
          <p:nvPr>
            <p:ph type="pic" sz="quarter" idx="10"/>
          </p:nvPr>
        </p:nvSpPr>
        <p:spPr>
          <a:xfrm>
            <a:off x="411479" y="1200150"/>
            <a:ext cx="2587752" cy="12687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8" name="Text Placeholder 3">
            <a:extLst>
              <a:ext uri="{FF2B5EF4-FFF2-40B4-BE49-F238E27FC236}">
                <a16:creationId xmlns:a16="http://schemas.microsoft.com/office/drawing/2014/main" id="{AE500155-914F-3AB3-C892-09CE75C54487}"/>
              </a:ext>
            </a:extLst>
          </p:cNvPr>
          <p:cNvSpPr>
            <a:spLocks noGrp="1"/>
          </p:cNvSpPr>
          <p:nvPr>
            <p:ph type="body" sz="quarter" idx="12" hasCustomPrompt="1"/>
          </p:nvPr>
        </p:nvSpPr>
        <p:spPr>
          <a:xfrm>
            <a:off x="411478" y="2640330"/>
            <a:ext cx="2587752" cy="274320"/>
          </a:xfrm>
        </p:spPr>
        <p:txBody>
          <a:bodyPr/>
          <a:lstStyle>
            <a:lvl1pPr marL="0" indent="0">
              <a:spcBef>
                <a:spcPts val="0"/>
              </a:spcBef>
              <a:buFontTx/>
              <a:buNone/>
              <a:defRPr sz="1350" b="1"/>
            </a:lvl1pPr>
            <a:lvl2pPr marL="0" indent="0">
              <a:spcBef>
                <a:spcPts val="0"/>
              </a:spcBef>
              <a:buFontTx/>
              <a:buNone/>
              <a:defRPr sz="1350" b="1"/>
            </a:lvl2pPr>
            <a:lvl3pPr marL="0" indent="0">
              <a:spcBef>
                <a:spcPts val="0"/>
              </a:spcBef>
              <a:buFontTx/>
              <a:buNone/>
              <a:defRPr sz="1350" b="1"/>
            </a:lvl3pPr>
            <a:lvl4pPr marL="0" indent="0">
              <a:spcBef>
                <a:spcPts val="0"/>
              </a:spcBef>
              <a:buFontTx/>
              <a:buNone/>
              <a:defRPr sz="1350" b="1"/>
            </a:lvl4pPr>
            <a:lvl5pPr marL="0" indent="0">
              <a:spcBef>
                <a:spcPts val="0"/>
              </a:spcBef>
              <a:buFontTx/>
              <a:buNone/>
              <a:defRPr sz="1350" b="1"/>
            </a:lvl5pPr>
            <a:lvl6pPr marL="0" indent="0">
              <a:spcBef>
                <a:spcPts val="0"/>
              </a:spcBef>
              <a:buFontTx/>
              <a:buNone/>
              <a:defRPr sz="1350" b="1"/>
            </a:lvl6pPr>
            <a:lvl7pPr marL="0" indent="0">
              <a:spcBef>
                <a:spcPts val="0"/>
              </a:spcBef>
              <a:buFontTx/>
              <a:buNone/>
              <a:defRPr sz="1350" b="1"/>
            </a:lvl7pPr>
            <a:lvl8pPr marL="0" indent="0">
              <a:spcBef>
                <a:spcPts val="0"/>
              </a:spcBef>
              <a:buFontTx/>
              <a:buNone/>
              <a:defRPr sz="1350" b="1"/>
            </a:lvl8pPr>
            <a:lvl9pPr marL="0" indent="0">
              <a:spcBef>
                <a:spcPts val="0"/>
              </a:spcBef>
              <a:buFontTx/>
              <a:buNone/>
              <a:defRPr sz="1350" b="1"/>
            </a:lvl9pPr>
          </a:lstStyle>
          <a:p>
            <a:pPr lvl="0"/>
            <a:r>
              <a:rPr lang="en-US"/>
              <a:t>[Subtitle]</a:t>
            </a:r>
          </a:p>
        </p:txBody>
      </p:sp>
      <p:sp>
        <p:nvSpPr>
          <p:cNvPr id="3" name="Content Placeholder 4"/>
          <p:cNvSpPr>
            <a:spLocks noGrp="1"/>
          </p:cNvSpPr>
          <p:nvPr>
            <p:ph sz="half" idx="1"/>
          </p:nvPr>
        </p:nvSpPr>
        <p:spPr>
          <a:xfrm>
            <a:off x="411479" y="2948940"/>
            <a:ext cx="2587752" cy="1680210"/>
          </a:xfrm>
        </p:spPr>
        <p:txBody>
          <a:bodyPr/>
          <a:lstStyle>
            <a:lvl1pPr marL="102870" indent="-102870">
              <a:defRPr sz="1125"/>
            </a:lvl1pPr>
            <a:lvl2pPr marL="205740" indent="-102870">
              <a:defRPr sz="1125"/>
            </a:lvl2pPr>
            <a:lvl3pPr marL="308610" indent="-102870">
              <a:defRPr sz="1125"/>
            </a:lvl3pPr>
            <a:lvl4pPr marL="411480" indent="-102870">
              <a:defRPr sz="1125"/>
            </a:lvl4pPr>
            <a:lvl5pPr marL="514350" indent="-102870">
              <a:defRPr sz="1125"/>
            </a:lvl5pPr>
            <a:lvl6pPr marL="617220" indent="-102870">
              <a:defRPr sz="1125"/>
            </a:lvl6pPr>
            <a:lvl7pPr marL="720090" indent="-102870">
              <a:defRPr sz="1125"/>
            </a:lvl7pPr>
            <a:lvl8pPr marL="822960" indent="-102870">
              <a:defRPr sz="1125"/>
            </a:lvl8pPr>
            <a:lvl9pPr marL="925830" indent="-102870">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FC3A5FBE-3D66-4376-9A16-FE11155BA55E}"/>
              </a:ext>
            </a:extLst>
          </p:cNvPr>
          <p:cNvSpPr>
            <a:spLocks noGrp="1"/>
          </p:cNvSpPr>
          <p:nvPr>
            <p:ph type="pic" sz="quarter" idx="11"/>
          </p:nvPr>
        </p:nvSpPr>
        <p:spPr>
          <a:xfrm>
            <a:off x="3278123" y="1200150"/>
            <a:ext cx="2587752" cy="12687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9" name="Text Placeholder 6">
            <a:extLst>
              <a:ext uri="{FF2B5EF4-FFF2-40B4-BE49-F238E27FC236}">
                <a16:creationId xmlns:a16="http://schemas.microsoft.com/office/drawing/2014/main" id="{CD5289C6-6376-08BD-CF12-DE93A92EFB78}"/>
              </a:ext>
            </a:extLst>
          </p:cNvPr>
          <p:cNvSpPr>
            <a:spLocks noGrp="1"/>
          </p:cNvSpPr>
          <p:nvPr>
            <p:ph type="body" sz="quarter" idx="13" hasCustomPrompt="1"/>
          </p:nvPr>
        </p:nvSpPr>
        <p:spPr>
          <a:xfrm>
            <a:off x="3278123" y="2640330"/>
            <a:ext cx="2587752" cy="274320"/>
          </a:xfrm>
        </p:spPr>
        <p:txBody>
          <a:bodyPr/>
          <a:lstStyle>
            <a:lvl1pPr marL="0" indent="0">
              <a:spcBef>
                <a:spcPts val="0"/>
              </a:spcBef>
              <a:buFontTx/>
              <a:buNone/>
              <a:defRPr sz="1350" b="1"/>
            </a:lvl1pPr>
            <a:lvl2pPr marL="0" indent="0">
              <a:spcBef>
                <a:spcPts val="0"/>
              </a:spcBef>
              <a:buFontTx/>
              <a:buNone/>
              <a:defRPr sz="1350" b="1"/>
            </a:lvl2pPr>
            <a:lvl3pPr marL="0" indent="0">
              <a:spcBef>
                <a:spcPts val="0"/>
              </a:spcBef>
              <a:buFontTx/>
              <a:buNone/>
              <a:defRPr sz="1350" b="1"/>
            </a:lvl3pPr>
            <a:lvl4pPr marL="0" indent="0">
              <a:spcBef>
                <a:spcPts val="0"/>
              </a:spcBef>
              <a:buFontTx/>
              <a:buNone/>
              <a:defRPr sz="1350" b="1"/>
            </a:lvl4pPr>
            <a:lvl5pPr marL="0" indent="0">
              <a:spcBef>
                <a:spcPts val="0"/>
              </a:spcBef>
              <a:buFontTx/>
              <a:buNone/>
              <a:defRPr sz="1350" b="1"/>
            </a:lvl5pPr>
            <a:lvl6pPr marL="0" indent="0">
              <a:spcBef>
                <a:spcPts val="0"/>
              </a:spcBef>
              <a:buFontTx/>
              <a:buNone/>
              <a:defRPr sz="1350" b="1"/>
            </a:lvl6pPr>
            <a:lvl7pPr marL="0" indent="0">
              <a:spcBef>
                <a:spcPts val="0"/>
              </a:spcBef>
              <a:buFontTx/>
              <a:buNone/>
              <a:defRPr sz="1350" b="1"/>
            </a:lvl7pPr>
            <a:lvl8pPr marL="0" indent="0">
              <a:spcBef>
                <a:spcPts val="0"/>
              </a:spcBef>
              <a:buFontTx/>
              <a:buNone/>
              <a:defRPr sz="1350" b="1"/>
            </a:lvl8pPr>
            <a:lvl9pPr marL="0" indent="0">
              <a:spcBef>
                <a:spcPts val="0"/>
              </a:spcBef>
              <a:buFontTx/>
              <a:buNone/>
              <a:defRPr sz="1350" b="1"/>
            </a:lvl9pPr>
          </a:lstStyle>
          <a:p>
            <a:pPr lvl="0"/>
            <a:r>
              <a:rPr lang="en-US"/>
              <a:t>[Subtitle]</a:t>
            </a:r>
          </a:p>
        </p:txBody>
      </p:sp>
      <p:sp>
        <p:nvSpPr>
          <p:cNvPr id="4" name="Content Placeholder 7"/>
          <p:cNvSpPr>
            <a:spLocks noGrp="1"/>
          </p:cNvSpPr>
          <p:nvPr>
            <p:ph sz="half" idx="2"/>
          </p:nvPr>
        </p:nvSpPr>
        <p:spPr>
          <a:xfrm>
            <a:off x="3278123" y="2948940"/>
            <a:ext cx="2587752" cy="1680210"/>
          </a:xfrm>
        </p:spPr>
        <p:txBody>
          <a:bodyPr/>
          <a:lstStyle>
            <a:lvl1pPr marL="102870" indent="-102870">
              <a:defRPr sz="1125"/>
            </a:lvl1pPr>
            <a:lvl2pPr marL="205740" indent="-102870">
              <a:defRPr sz="1125"/>
            </a:lvl2pPr>
            <a:lvl3pPr marL="308610" indent="-102870">
              <a:defRPr sz="1125"/>
            </a:lvl3pPr>
            <a:lvl4pPr marL="411480" indent="-102870">
              <a:defRPr sz="1125"/>
            </a:lvl4pPr>
            <a:lvl5pPr marL="514350" indent="-102870">
              <a:defRPr sz="1125"/>
            </a:lvl5pPr>
            <a:lvl6pPr marL="617220" indent="-102870">
              <a:defRPr sz="1125"/>
            </a:lvl6pPr>
            <a:lvl7pPr marL="720090" indent="-102870">
              <a:defRPr sz="1125"/>
            </a:lvl7pPr>
            <a:lvl8pPr marL="822960" indent="-102870">
              <a:defRPr sz="1125"/>
            </a:lvl8pPr>
            <a:lvl9pPr marL="925830" indent="-102870">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8">
            <a:extLst>
              <a:ext uri="{FF2B5EF4-FFF2-40B4-BE49-F238E27FC236}">
                <a16:creationId xmlns:a16="http://schemas.microsoft.com/office/drawing/2014/main" id="{2F1293E6-42E9-E8B5-FFA8-86FB82D4865C}"/>
              </a:ext>
            </a:extLst>
          </p:cNvPr>
          <p:cNvSpPr>
            <a:spLocks noGrp="1"/>
          </p:cNvSpPr>
          <p:nvPr>
            <p:ph type="pic" sz="quarter" idx="15"/>
          </p:nvPr>
        </p:nvSpPr>
        <p:spPr>
          <a:xfrm>
            <a:off x="6144767" y="1200150"/>
            <a:ext cx="2587752" cy="12687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11" name="Text Placeholder 9">
            <a:extLst>
              <a:ext uri="{FF2B5EF4-FFF2-40B4-BE49-F238E27FC236}">
                <a16:creationId xmlns:a16="http://schemas.microsoft.com/office/drawing/2014/main" id="{1A0087B1-BE04-FAAE-807C-18D539A58557}"/>
              </a:ext>
            </a:extLst>
          </p:cNvPr>
          <p:cNvSpPr>
            <a:spLocks noGrp="1"/>
          </p:cNvSpPr>
          <p:nvPr>
            <p:ph type="body" sz="quarter" idx="16" hasCustomPrompt="1"/>
          </p:nvPr>
        </p:nvSpPr>
        <p:spPr>
          <a:xfrm>
            <a:off x="6144767" y="2640330"/>
            <a:ext cx="2587752" cy="274320"/>
          </a:xfrm>
        </p:spPr>
        <p:txBody>
          <a:bodyPr/>
          <a:lstStyle>
            <a:lvl1pPr marL="0" indent="0">
              <a:spcBef>
                <a:spcPts val="0"/>
              </a:spcBef>
              <a:buFontTx/>
              <a:buNone/>
              <a:defRPr sz="1350" b="1"/>
            </a:lvl1pPr>
            <a:lvl2pPr marL="0" indent="0">
              <a:spcBef>
                <a:spcPts val="0"/>
              </a:spcBef>
              <a:buFontTx/>
              <a:buNone/>
              <a:defRPr sz="1350" b="1"/>
            </a:lvl2pPr>
            <a:lvl3pPr marL="0" indent="0">
              <a:spcBef>
                <a:spcPts val="0"/>
              </a:spcBef>
              <a:buFontTx/>
              <a:buNone/>
              <a:defRPr sz="1350" b="1"/>
            </a:lvl3pPr>
            <a:lvl4pPr marL="0" indent="0">
              <a:spcBef>
                <a:spcPts val="0"/>
              </a:spcBef>
              <a:buFontTx/>
              <a:buNone/>
              <a:defRPr sz="1350" b="1"/>
            </a:lvl4pPr>
            <a:lvl5pPr marL="0" indent="0">
              <a:spcBef>
                <a:spcPts val="0"/>
              </a:spcBef>
              <a:buFontTx/>
              <a:buNone/>
              <a:defRPr sz="1350" b="1"/>
            </a:lvl5pPr>
            <a:lvl6pPr marL="0" indent="0">
              <a:spcBef>
                <a:spcPts val="0"/>
              </a:spcBef>
              <a:buFontTx/>
              <a:buNone/>
              <a:defRPr sz="1350" b="1"/>
            </a:lvl6pPr>
            <a:lvl7pPr marL="0" indent="0">
              <a:spcBef>
                <a:spcPts val="0"/>
              </a:spcBef>
              <a:buFontTx/>
              <a:buNone/>
              <a:defRPr sz="1350" b="1"/>
            </a:lvl7pPr>
            <a:lvl8pPr marL="0" indent="0">
              <a:spcBef>
                <a:spcPts val="0"/>
              </a:spcBef>
              <a:buFontTx/>
              <a:buNone/>
              <a:defRPr sz="1350" b="1"/>
            </a:lvl8pPr>
            <a:lvl9pPr marL="0" indent="0">
              <a:spcBef>
                <a:spcPts val="0"/>
              </a:spcBef>
              <a:buFontTx/>
              <a:buNone/>
              <a:defRPr sz="1350" b="1"/>
            </a:lvl9pPr>
          </a:lstStyle>
          <a:p>
            <a:pPr lvl="0"/>
            <a:r>
              <a:rPr lang="en-US"/>
              <a:t>[Subtitle]</a:t>
            </a:r>
          </a:p>
        </p:txBody>
      </p:sp>
      <p:sp>
        <p:nvSpPr>
          <p:cNvPr id="12" name="Content Placeholder 10">
            <a:extLst>
              <a:ext uri="{FF2B5EF4-FFF2-40B4-BE49-F238E27FC236}">
                <a16:creationId xmlns:a16="http://schemas.microsoft.com/office/drawing/2014/main" id="{9A4D43E8-8B9E-0180-3592-10B667D09516}"/>
              </a:ext>
            </a:extLst>
          </p:cNvPr>
          <p:cNvSpPr>
            <a:spLocks noGrp="1"/>
          </p:cNvSpPr>
          <p:nvPr>
            <p:ph sz="half" idx="17"/>
          </p:nvPr>
        </p:nvSpPr>
        <p:spPr>
          <a:xfrm>
            <a:off x="6144767" y="2948940"/>
            <a:ext cx="2587752" cy="1680210"/>
          </a:xfrm>
        </p:spPr>
        <p:txBody>
          <a:bodyPr/>
          <a:lstStyle>
            <a:lvl1pPr marL="102870" indent="-102870">
              <a:defRPr sz="1125"/>
            </a:lvl1pPr>
            <a:lvl2pPr marL="205740" indent="-102870">
              <a:defRPr sz="1125"/>
            </a:lvl2pPr>
            <a:lvl3pPr marL="308610" indent="-102870">
              <a:defRPr sz="1125"/>
            </a:lvl3pPr>
            <a:lvl4pPr marL="411480" indent="-102870">
              <a:defRPr sz="1125"/>
            </a:lvl4pPr>
            <a:lvl5pPr marL="514350" indent="-102870">
              <a:defRPr sz="1125"/>
            </a:lvl5pPr>
            <a:lvl6pPr marL="617220" indent="-102870">
              <a:defRPr sz="1125"/>
            </a:lvl6pPr>
            <a:lvl7pPr marL="720090" indent="-102870">
              <a:defRPr sz="1125"/>
            </a:lvl7pPr>
            <a:lvl8pPr marL="822960" indent="-102870">
              <a:defRPr sz="1125"/>
            </a:lvl8pPr>
            <a:lvl9pPr marL="925830" indent="-102870">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12">
            <a:extLst>
              <a:ext uri="{FF2B5EF4-FFF2-40B4-BE49-F238E27FC236}">
                <a16:creationId xmlns:a16="http://schemas.microsoft.com/office/drawing/2014/main" id="{BCC41EC7-A74C-7FAC-CAAF-B45134A90C1F}"/>
              </a:ext>
            </a:extLst>
          </p:cNvPr>
          <p:cNvSpPr>
            <a:spLocks noGrp="1"/>
          </p:cNvSpPr>
          <p:nvPr>
            <p:ph type="dt" sz="half" idx="18"/>
          </p:nvPr>
        </p:nvSpPr>
        <p:spPr/>
        <p:txBody>
          <a:bodyPr/>
          <a:lstStyle/>
          <a:p>
            <a:fld id="{98A19125-94A7-4474-858C-FD9C4ABE9DDA}" type="datetime3">
              <a:rPr lang="en-US" smtClean="0"/>
              <a:t>5 January 2026</a:t>
            </a:fld>
            <a:endParaRPr lang="en-US"/>
          </a:p>
        </p:txBody>
      </p:sp>
      <p:sp>
        <p:nvSpPr>
          <p:cNvPr id="14" name="Slide Number Placeholder 13">
            <a:extLst>
              <a:ext uri="{FF2B5EF4-FFF2-40B4-BE49-F238E27FC236}">
                <a16:creationId xmlns:a16="http://schemas.microsoft.com/office/drawing/2014/main" id="{0DCE38A9-CABF-9588-DDD8-93DD198F7EC2}"/>
              </a:ext>
            </a:extLst>
          </p:cNvPr>
          <p:cNvSpPr>
            <a:spLocks noGrp="1"/>
          </p:cNvSpPr>
          <p:nvPr>
            <p:ph type="sldNum" sz="quarter" idx="19"/>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2058219875"/>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2218">
          <p15:clr>
            <a:srgbClr val="A4A3A4"/>
          </p15:clr>
        </p15:guide>
        <p15:guide id="3" orient="horz" pos="3888">
          <p15:clr>
            <a:srgbClr val="A4A3A4"/>
          </p15:clr>
        </p15:guide>
        <p15:guide id="4" orient="horz" pos="207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and 4 Image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p:txBody>
          <a:bodyPr/>
          <a:lstStyle/>
          <a:p>
            <a:r>
              <a:rPr lang="en-US"/>
              <a:t>[Slide title]</a:t>
            </a:r>
          </a:p>
        </p:txBody>
      </p:sp>
      <p:sp>
        <p:nvSpPr>
          <p:cNvPr id="2" name="Picture Placeholder 2">
            <a:extLst>
              <a:ext uri="{FF2B5EF4-FFF2-40B4-BE49-F238E27FC236}">
                <a16:creationId xmlns:a16="http://schemas.microsoft.com/office/drawing/2014/main" id="{E4C4A4C8-609A-5582-34D3-DD47E15FD269}"/>
              </a:ext>
            </a:extLst>
          </p:cNvPr>
          <p:cNvSpPr>
            <a:spLocks noGrp="1"/>
          </p:cNvSpPr>
          <p:nvPr>
            <p:ph type="pic" sz="quarter" idx="10"/>
          </p:nvPr>
        </p:nvSpPr>
        <p:spPr>
          <a:xfrm>
            <a:off x="411481" y="1200150"/>
            <a:ext cx="1874519" cy="9258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8" name="Text Placeholder 3">
            <a:extLst>
              <a:ext uri="{FF2B5EF4-FFF2-40B4-BE49-F238E27FC236}">
                <a16:creationId xmlns:a16="http://schemas.microsoft.com/office/drawing/2014/main" id="{AE500155-914F-3AB3-C892-09CE75C54487}"/>
              </a:ext>
            </a:extLst>
          </p:cNvPr>
          <p:cNvSpPr>
            <a:spLocks noGrp="1"/>
          </p:cNvSpPr>
          <p:nvPr>
            <p:ph type="body" sz="quarter" idx="12" hasCustomPrompt="1"/>
          </p:nvPr>
        </p:nvSpPr>
        <p:spPr>
          <a:xfrm>
            <a:off x="411480" y="2297430"/>
            <a:ext cx="1874519" cy="274320"/>
          </a:xfrm>
        </p:spPr>
        <p:txBody>
          <a:bodyPr/>
          <a:lstStyle>
            <a:lvl1pPr marL="0" indent="0">
              <a:spcBef>
                <a:spcPts val="0"/>
              </a:spcBef>
              <a:buFontTx/>
              <a:buNone/>
              <a:defRPr sz="1200" b="1"/>
            </a:lvl1pPr>
            <a:lvl2pPr marL="0" indent="0">
              <a:spcBef>
                <a:spcPts val="0"/>
              </a:spcBef>
              <a:buFontTx/>
              <a:buNone/>
              <a:defRPr sz="1200" b="1"/>
            </a:lvl2pPr>
            <a:lvl3pPr marL="0" indent="0">
              <a:spcBef>
                <a:spcPts val="0"/>
              </a:spcBef>
              <a:buFontTx/>
              <a:buNone/>
              <a:defRPr sz="1200" b="1"/>
            </a:lvl3pPr>
            <a:lvl4pPr marL="0" indent="0">
              <a:spcBef>
                <a:spcPts val="0"/>
              </a:spcBef>
              <a:buFontTx/>
              <a:buNone/>
              <a:defRPr sz="1200" b="1"/>
            </a:lvl4pPr>
            <a:lvl5pPr marL="0" indent="0">
              <a:spcBef>
                <a:spcPts val="0"/>
              </a:spcBef>
              <a:buFontTx/>
              <a:buNone/>
              <a:defRPr sz="1200" b="1"/>
            </a:lvl5pPr>
            <a:lvl6pPr marL="0" indent="0">
              <a:spcBef>
                <a:spcPts val="0"/>
              </a:spcBef>
              <a:buFontTx/>
              <a:buNone/>
              <a:defRPr sz="1200" b="1"/>
            </a:lvl6pPr>
            <a:lvl7pPr marL="0" indent="0">
              <a:spcBef>
                <a:spcPts val="0"/>
              </a:spcBef>
              <a:buFontTx/>
              <a:buNone/>
              <a:defRPr sz="1200" b="1"/>
            </a:lvl7pPr>
            <a:lvl8pPr marL="0" indent="0">
              <a:spcBef>
                <a:spcPts val="0"/>
              </a:spcBef>
              <a:buFontTx/>
              <a:buNone/>
              <a:defRPr sz="1200" b="1"/>
            </a:lvl8pPr>
            <a:lvl9pPr marL="0" indent="0">
              <a:spcBef>
                <a:spcPts val="0"/>
              </a:spcBef>
              <a:buFontTx/>
              <a:buNone/>
              <a:defRPr sz="1200" b="1"/>
            </a:lvl9pPr>
          </a:lstStyle>
          <a:p>
            <a:pPr lvl="0"/>
            <a:r>
              <a:rPr lang="en-US"/>
              <a:t>[Subtitle]</a:t>
            </a:r>
          </a:p>
        </p:txBody>
      </p:sp>
      <p:sp>
        <p:nvSpPr>
          <p:cNvPr id="3" name="Content Placeholder 4"/>
          <p:cNvSpPr>
            <a:spLocks noGrp="1"/>
          </p:cNvSpPr>
          <p:nvPr>
            <p:ph sz="half" idx="1"/>
          </p:nvPr>
        </p:nvSpPr>
        <p:spPr>
          <a:xfrm>
            <a:off x="411481" y="2606040"/>
            <a:ext cx="1874519" cy="202311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FC3A5FBE-3D66-4376-9A16-FE11155BA55E}"/>
              </a:ext>
            </a:extLst>
          </p:cNvPr>
          <p:cNvSpPr>
            <a:spLocks noGrp="1"/>
          </p:cNvSpPr>
          <p:nvPr>
            <p:ph type="pic" sz="quarter" idx="11"/>
          </p:nvPr>
        </p:nvSpPr>
        <p:spPr>
          <a:xfrm>
            <a:off x="2571604" y="1200150"/>
            <a:ext cx="1874519" cy="9258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9" name="Text Placeholder 6">
            <a:extLst>
              <a:ext uri="{FF2B5EF4-FFF2-40B4-BE49-F238E27FC236}">
                <a16:creationId xmlns:a16="http://schemas.microsoft.com/office/drawing/2014/main" id="{CD5289C6-6376-08BD-CF12-DE93A92EFB78}"/>
              </a:ext>
            </a:extLst>
          </p:cNvPr>
          <p:cNvSpPr>
            <a:spLocks noGrp="1"/>
          </p:cNvSpPr>
          <p:nvPr>
            <p:ph type="body" sz="quarter" idx="13" hasCustomPrompt="1"/>
          </p:nvPr>
        </p:nvSpPr>
        <p:spPr>
          <a:xfrm>
            <a:off x="2571604" y="2297430"/>
            <a:ext cx="1874519" cy="274320"/>
          </a:xfrm>
        </p:spPr>
        <p:txBody>
          <a:bodyPr/>
          <a:lstStyle>
            <a:lvl1pPr marL="0" indent="0">
              <a:spcBef>
                <a:spcPts val="0"/>
              </a:spcBef>
              <a:buFontTx/>
              <a:buNone/>
              <a:defRPr sz="1200" b="1"/>
            </a:lvl1pPr>
            <a:lvl2pPr marL="0" indent="0">
              <a:spcBef>
                <a:spcPts val="0"/>
              </a:spcBef>
              <a:buFontTx/>
              <a:buNone/>
              <a:defRPr sz="1200" b="1"/>
            </a:lvl2pPr>
            <a:lvl3pPr marL="0" indent="0">
              <a:spcBef>
                <a:spcPts val="0"/>
              </a:spcBef>
              <a:buFontTx/>
              <a:buNone/>
              <a:defRPr sz="1200" b="1"/>
            </a:lvl3pPr>
            <a:lvl4pPr marL="0" indent="0">
              <a:spcBef>
                <a:spcPts val="0"/>
              </a:spcBef>
              <a:buFontTx/>
              <a:buNone/>
              <a:defRPr sz="1200" b="1"/>
            </a:lvl4pPr>
            <a:lvl5pPr marL="0" indent="0">
              <a:spcBef>
                <a:spcPts val="0"/>
              </a:spcBef>
              <a:buFontTx/>
              <a:buNone/>
              <a:defRPr sz="1200" b="1"/>
            </a:lvl5pPr>
            <a:lvl6pPr marL="0" indent="0">
              <a:spcBef>
                <a:spcPts val="0"/>
              </a:spcBef>
              <a:buFontTx/>
              <a:buNone/>
              <a:defRPr sz="1200" b="1"/>
            </a:lvl6pPr>
            <a:lvl7pPr marL="0" indent="0">
              <a:spcBef>
                <a:spcPts val="0"/>
              </a:spcBef>
              <a:buFontTx/>
              <a:buNone/>
              <a:defRPr sz="1200" b="1"/>
            </a:lvl7pPr>
            <a:lvl8pPr marL="0" indent="0">
              <a:spcBef>
                <a:spcPts val="0"/>
              </a:spcBef>
              <a:buFontTx/>
              <a:buNone/>
              <a:defRPr sz="1200" b="1"/>
            </a:lvl8pPr>
            <a:lvl9pPr marL="0" indent="0">
              <a:spcBef>
                <a:spcPts val="0"/>
              </a:spcBef>
              <a:buFontTx/>
              <a:buNone/>
              <a:defRPr sz="1200" b="1"/>
            </a:lvl9pPr>
          </a:lstStyle>
          <a:p>
            <a:pPr lvl="0"/>
            <a:r>
              <a:rPr lang="en-US"/>
              <a:t>[Subtitle]</a:t>
            </a:r>
          </a:p>
        </p:txBody>
      </p:sp>
      <p:sp>
        <p:nvSpPr>
          <p:cNvPr id="4" name="Content Placeholder 7"/>
          <p:cNvSpPr>
            <a:spLocks noGrp="1"/>
          </p:cNvSpPr>
          <p:nvPr>
            <p:ph sz="half" idx="2"/>
          </p:nvPr>
        </p:nvSpPr>
        <p:spPr>
          <a:xfrm>
            <a:off x="2571604" y="2606040"/>
            <a:ext cx="1874519" cy="202311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8">
            <a:extLst>
              <a:ext uri="{FF2B5EF4-FFF2-40B4-BE49-F238E27FC236}">
                <a16:creationId xmlns:a16="http://schemas.microsoft.com/office/drawing/2014/main" id="{2F1293E6-42E9-E8B5-FFA8-86FB82D4865C}"/>
              </a:ext>
            </a:extLst>
          </p:cNvPr>
          <p:cNvSpPr>
            <a:spLocks noGrp="1"/>
          </p:cNvSpPr>
          <p:nvPr>
            <p:ph type="pic" sz="quarter" idx="15"/>
          </p:nvPr>
        </p:nvSpPr>
        <p:spPr>
          <a:xfrm>
            <a:off x="4697881" y="1200150"/>
            <a:ext cx="1874519" cy="9258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11" name="Text Placeholder 9">
            <a:extLst>
              <a:ext uri="{FF2B5EF4-FFF2-40B4-BE49-F238E27FC236}">
                <a16:creationId xmlns:a16="http://schemas.microsoft.com/office/drawing/2014/main" id="{1A0087B1-BE04-FAAE-807C-18D539A58557}"/>
              </a:ext>
            </a:extLst>
          </p:cNvPr>
          <p:cNvSpPr>
            <a:spLocks noGrp="1"/>
          </p:cNvSpPr>
          <p:nvPr>
            <p:ph type="body" sz="quarter" idx="16" hasCustomPrompt="1"/>
          </p:nvPr>
        </p:nvSpPr>
        <p:spPr>
          <a:xfrm>
            <a:off x="4697881" y="2297430"/>
            <a:ext cx="1874519" cy="274320"/>
          </a:xfrm>
        </p:spPr>
        <p:txBody>
          <a:bodyPr/>
          <a:lstStyle>
            <a:lvl1pPr marL="0" indent="0">
              <a:spcBef>
                <a:spcPts val="0"/>
              </a:spcBef>
              <a:buFontTx/>
              <a:buNone/>
              <a:defRPr sz="1200" b="1"/>
            </a:lvl1pPr>
            <a:lvl2pPr marL="0" indent="0">
              <a:spcBef>
                <a:spcPts val="0"/>
              </a:spcBef>
              <a:buFontTx/>
              <a:buNone/>
              <a:defRPr sz="1200" b="1"/>
            </a:lvl2pPr>
            <a:lvl3pPr marL="0" indent="0">
              <a:spcBef>
                <a:spcPts val="0"/>
              </a:spcBef>
              <a:buFontTx/>
              <a:buNone/>
              <a:defRPr sz="1200" b="1"/>
            </a:lvl3pPr>
            <a:lvl4pPr marL="0" indent="0">
              <a:spcBef>
                <a:spcPts val="0"/>
              </a:spcBef>
              <a:buFontTx/>
              <a:buNone/>
              <a:defRPr sz="1200" b="1"/>
            </a:lvl4pPr>
            <a:lvl5pPr marL="0" indent="0">
              <a:spcBef>
                <a:spcPts val="0"/>
              </a:spcBef>
              <a:buFontTx/>
              <a:buNone/>
              <a:defRPr sz="1200" b="1"/>
            </a:lvl5pPr>
            <a:lvl6pPr marL="0" indent="0">
              <a:spcBef>
                <a:spcPts val="0"/>
              </a:spcBef>
              <a:buFontTx/>
              <a:buNone/>
              <a:defRPr sz="1200" b="1"/>
            </a:lvl6pPr>
            <a:lvl7pPr marL="0" indent="0">
              <a:spcBef>
                <a:spcPts val="0"/>
              </a:spcBef>
              <a:buFontTx/>
              <a:buNone/>
              <a:defRPr sz="1200" b="1"/>
            </a:lvl7pPr>
            <a:lvl8pPr marL="0" indent="0">
              <a:spcBef>
                <a:spcPts val="0"/>
              </a:spcBef>
              <a:buFontTx/>
              <a:buNone/>
              <a:defRPr sz="1200" b="1"/>
            </a:lvl8pPr>
            <a:lvl9pPr marL="0" indent="0">
              <a:spcBef>
                <a:spcPts val="0"/>
              </a:spcBef>
              <a:buFontTx/>
              <a:buNone/>
              <a:defRPr sz="1200" b="1"/>
            </a:lvl9pPr>
          </a:lstStyle>
          <a:p>
            <a:pPr lvl="0"/>
            <a:r>
              <a:rPr lang="en-US"/>
              <a:t>[Subtitle]</a:t>
            </a:r>
          </a:p>
        </p:txBody>
      </p:sp>
      <p:sp>
        <p:nvSpPr>
          <p:cNvPr id="12" name="Content Placeholder 10">
            <a:extLst>
              <a:ext uri="{FF2B5EF4-FFF2-40B4-BE49-F238E27FC236}">
                <a16:creationId xmlns:a16="http://schemas.microsoft.com/office/drawing/2014/main" id="{9A4D43E8-8B9E-0180-3592-10B667D09516}"/>
              </a:ext>
            </a:extLst>
          </p:cNvPr>
          <p:cNvSpPr>
            <a:spLocks noGrp="1"/>
          </p:cNvSpPr>
          <p:nvPr>
            <p:ph sz="half" idx="17"/>
          </p:nvPr>
        </p:nvSpPr>
        <p:spPr>
          <a:xfrm>
            <a:off x="4697881" y="2606040"/>
            <a:ext cx="1874519" cy="202311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1">
            <a:extLst>
              <a:ext uri="{FF2B5EF4-FFF2-40B4-BE49-F238E27FC236}">
                <a16:creationId xmlns:a16="http://schemas.microsoft.com/office/drawing/2014/main" id="{D206E8B5-48CF-3920-10E8-5C214FEE93B1}"/>
              </a:ext>
            </a:extLst>
          </p:cNvPr>
          <p:cNvSpPr>
            <a:spLocks noGrp="1"/>
          </p:cNvSpPr>
          <p:nvPr>
            <p:ph type="pic" sz="quarter" idx="19"/>
          </p:nvPr>
        </p:nvSpPr>
        <p:spPr>
          <a:xfrm>
            <a:off x="6858001" y="1200150"/>
            <a:ext cx="1874519" cy="9258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14" name="Text Placeholder 12">
            <a:extLst>
              <a:ext uri="{FF2B5EF4-FFF2-40B4-BE49-F238E27FC236}">
                <a16:creationId xmlns:a16="http://schemas.microsoft.com/office/drawing/2014/main" id="{30A8711B-6FCD-CC40-76D9-6F2EED66A6EF}"/>
              </a:ext>
            </a:extLst>
          </p:cNvPr>
          <p:cNvSpPr>
            <a:spLocks noGrp="1"/>
          </p:cNvSpPr>
          <p:nvPr>
            <p:ph type="body" sz="quarter" idx="20" hasCustomPrompt="1"/>
          </p:nvPr>
        </p:nvSpPr>
        <p:spPr>
          <a:xfrm>
            <a:off x="6858001" y="2297430"/>
            <a:ext cx="1874519" cy="274320"/>
          </a:xfrm>
        </p:spPr>
        <p:txBody>
          <a:bodyPr/>
          <a:lstStyle>
            <a:lvl1pPr marL="0" indent="0">
              <a:spcBef>
                <a:spcPts val="0"/>
              </a:spcBef>
              <a:buFontTx/>
              <a:buNone/>
              <a:defRPr sz="1200" b="1"/>
            </a:lvl1pPr>
            <a:lvl2pPr marL="0" indent="0">
              <a:spcBef>
                <a:spcPts val="0"/>
              </a:spcBef>
              <a:buFontTx/>
              <a:buNone/>
              <a:defRPr sz="1200" b="1"/>
            </a:lvl2pPr>
            <a:lvl3pPr marL="0" indent="0">
              <a:spcBef>
                <a:spcPts val="0"/>
              </a:spcBef>
              <a:buFontTx/>
              <a:buNone/>
              <a:defRPr sz="1200" b="1"/>
            </a:lvl3pPr>
            <a:lvl4pPr marL="0" indent="0">
              <a:spcBef>
                <a:spcPts val="0"/>
              </a:spcBef>
              <a:buFontTx/>
              <a:buNone/>
              <a:defRPr sz="1200" b="1"/>
            </a:lvl4pPr>
            <a:lvl5pPr marL="0" indent="0">
              <a:spcBef>
                <a:spcPts val="0"/>
              </a:spcBef>
              <a:buFontTx/>
              <a:buNone/>
              <a:defRPr sz="1200" b="1"/>
            </a:lvl5pPr>
            <a:lvl6pPr marL="0" indent="0">
              <a:spcBef>
                <a:spcPts val="0"/>
              </a:spcBef>
              <a:buFontTx/>
              <a:buNone/>
              <a:defRPr sz="1200" b="1"/>
            </a:lvl6pPr>
            <a:lvl7pPr marL="0" indent="0">
              <a:spcBef>
                <a:spcPts val="0"/>
              </a:spcBef>
              <a:buFontTx/>
              <a:buNone/>
              <a:defRPr sz="1200" b="1"/>
            </a:lvl7pPr>
            <a:lvl8pPr marL="0" indent="0">
              <a:spcBef>
                <a:spcPts val="0"/>
              </a:spcBef>
              <a:buFontTx/>
              <a:buNone/>
              <a:defRPr sz="1200" b="1"/>
            </a:lvl8pPr>
            <a:lvl9pPr marL="0" indent="0">
              <a:spcBef>
                <a:spcPts val="0"/>
              </a:spcBef>
              <a:buFontTx/>
              <a:buNone/>
              <a:defRPr sz="1200" b="1"/>
            </a:lvl9pPr>
          </a:lstStyle>
          <a:p>
            <a:pPr lvl="0"/>
            <a:r>
              <a:rPr lang="en-US"/>
              <a:t>[Subtitle]</a:t>
            </a:r>
          </a:p>
        </p:txBody>
      </p:sp>
      <p:sp>
        <p:nvSpPr>
          <p:cNvPr id="15" name="Content Placeholder 13">
            <a:extLst>
              <a:ext uri="{FF2B5EF4-FFF2-40B4-BE49-F238E27FC236}">
                <a16:creationId xmlns:a16="http://schemas.microsoft.com/office/drawing/2014/main" id="{ABA13BFB-DABC-41BC-F712-51774CC8BA1C}"/>
              </a:ext>
            </a:extLst>
          </p:cNvPr>
          <p:cNvSpPr>
            <a:spLocks noGrp="1"/>
          </p:cNvSpPr>
          <p:nvPr>
            <p:ph sz="half" idx="21"/>
          </p:nvPr>
        </p:nvSpPr>
        <p:spPr>
          <a:xfrm>
            <a:off x="6858001" y="2606040"/>
            <a:ext cx="1874519" cy="202311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15">
            <a:extLst>
              <a:ext uri="{FF2B5EF4-FFF2-40B4-BE49-F238E27FC236}">
                <a16:creationId xmlns:a16="http://schemas.microsoft.com/office/drawing/2014/main" id="{6FA3AB29-95C5-BB81-8596-7248603E0DBA}"/>
              </a:ext>
            </a:extLst>
          </p:cNvPr>
          <p:cNvSpPr>
            <a:spLocks noGrp="1"/>
          </p:cNvSpPr>
          <p:nvPr>
            <p:ph type="dt" sz="half" idx="22"/>
          </p:nvPr>
        </p:nvSpPr>
        <p:spPr/>
        <p:txBody>
          <a:bodyPr/>
          <a:lstStyle/>
          <a:p>
            <a:fld id="{3BA0343D-C8D8-43CE-BB79-50DEA219DB07}" type="datetime3">
              <a:rPr lang="en-US" smtClean="0"/>
              <a:t>5 January 2026</a:t>
            </a:fld>
            <a:endParaRPr lang="en-US"/>
          </a:p>
        </p:txBody>
      </p:sp>
      <p:sp>
        <p:nvSpPr>
          <p:cNvPr id="17" name="Slide Number Placeholder 16">
            <a:extLst>
              <a:ext uri="{FF2B5EF4-FFF2-40B4-BE49-F238E27FC236}">
                <a16:creationId xmlns:a16="http://schemas.microsoft.com/office/drawing/2014/main" id="{F8249F74-522A-F15A-97B8-27047D5DEDAE}"/>
              </a:ext>
            </a:extLst>
          </p:cNvPr>
          <p:cNvSpPr>
            <a:spLocks noGrp="1"/>
          </p:cNvSpPr>
          <p:nvPr>
            <p:ph type="sldNum" sz="quarter" idx="23"/>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3625312405"/>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1786">
          <p15:clr>
            <a:srgbClr val="A4A3A4"/>
          </p15:clr>
        </p15:guide>
        <p15:guide id="3" orient="horz" pos="3888">
          <p15:clr>
            <a:srgbClr val="A4A3A4"/>
          </p15:clr>
        </p15:guide>
        <p15:guide id="4" orient="horz" pos="1930">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rgbClr val="221F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0" y="308611"/>
            <a:ext cx="6173470" cy="891778"/>
          </a:xfrm>
        </p:spPr>
        <p:txBody>
          <a:bodyPr anchor="t" anchorCtr="0"/>
          <a:lstStyle>
            <a:lvl1pPr>
              <a:lnSpc>
                <a:spcPct val="80000"/>
              </a:lnSpc>
              <a:defRPr sz="3000" spc="-75" baseline="0">
                <a:solidFill>
                  <a:schemeClr val="tx2"/>
                </a:solidFill>
              </a:defRPr>
            </a:lvl1pPr>
          </a:lstStyle>
          <a:p>
            <a:r>
              <a:rPr lang="en-US"/>
              <a:t>[Section title]</a:t>
            </a:r>
          </a:p>
        </p:txBody>
      </p:sp>
      <p:sp>
        <p:nvSpPr>
          <p:cNvPr id="9" name="Text Placeholder 2">
            <a:extLst>
              <a:ext uri="{FF2B5EF4-FFF2-40B4-BE49-F238E27FC236}">
                <a16:creationId xmlns:a16="http://schemas.microsoft.com/office/drawing/2014/main" id="{B62121C3-FD56-A9B2-1088-141E0BDB4C18}"/>
              </a:ext>
            </a:extLst>
          </p:cNvPr>
          <p:cNvSpPr>
            <a:spLocks noGrp="1"/>
          </p:cNvSpPr>
          <p:nvPr>
            <p:ph type="body" sz="quarter" idx="11" hasCustomPrompt="1"/>
          </p:nvPr>
        </p:nvSpPr>
        <p:spPr>
          <a:xfrm>
            <a:off x="411480" y="1611630"/>
            <a:ext cx="5096351" cy="3017520"/>
          </a:xfrm>
        </p:spPr>
        <p:txBody>
          <a:bodyPr/>
          <a:lstStyle>
            <a:lvl1pPr marL="0" indent="0">
              <a:spcBef>
                <a:spcPts val="0"/>
              </a:spcBef>
              <a:buFontTx/>
              <a:buNone/>
              <a:defRPr sz="2100"/>
            </a:lvl1pPr>
            <a:lvl2pPr marL="137160" indent="-137160">
              <a:spcBef>
                <a:spcPts val="750"/>
              </a:spcBef>
              <a:buFont typeface="Arial" panose="020B0604020202020204" pitchFamily="34" charset="0"/>
              <a:buChar char="▪"/>
              <a:defRPr/>
            </a:lvl2pPr>
            <a:lvl3pPr marL="274320">
              <a:defRPr/>
            </a:lvl3pPr>
            <a:lvl4pPr marL="411480">
              <a:defRPr/>
            </a:lvl4pPr>
            <a:lvl5pPr marL="548640">
              <a:defRPr/>
            </a:lvl5pPr>
            <a:lvl6pPr marL="685800">
              <a:defRPr/>
            </a:lvl6pPr>
            <a:lvl7pPr marL="822960">
              <a:defRPr/>
            </a:lvl7pPr>
            <a:lvl8pPr marL="960120">
              <a:defRPr/>
            </a:lvl8pPr>
            <a:lvl9pPr marL="1097280">
              <a:defRPr/>
            </a:lvl9pPr>
          </a:lstStyle>
          <a:p>
            <a:pPr lvl="0"/>
            <a:r>
              <a:rPr lang="en-US"/>
              <a:t>[Optional section subtitle]</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Date Placeholder 4">
            <a:extLst>
              <a:ext uri="{FF2B5EF4-FFF2-40B4-BE49-F238E27FC236}">
                <a16:creationId xmlns:a16="http://schemas.microsoft.com/office/drawing/2014/main" id="{B1DBADC8-E5B3-9DDB-F294-C14F7AA987B8}"/>
              </a:ext>
            </a:extLst>
          </p:cNvPr>
          <p:cNvSpPr>
            <a:spLocks noGrp="1"/>
          </p:cNvSpPr>
          <p:nvPr>
            <p:ph type="dt" sz="half" idx="12"/>
          </p:nvPr>
        </p:nvSpPr>
        <p:spPr/>
        <p:txBody>
          <a:bodyPr/>
          <a:lstStyle/>
          <a:p>
            <a:fld id="{453BD212-0B9F-4987-965F-AC83B2FC354F}" type="datetime3">
              <a:rPr lang="en-US" smtClean="0"/>
              <a:t>5 January 2026</a:t>
            </a:fld>
            <a:endParaRPr lang="en-US"/>
          </a:p>
        </p:txBody>
      </p:sp>
      <p:sp>
        <p:nvSpPr>
          <p:cNvPr id="6" name="Slide Number Placeholder 5">
            <a:extLst>
              <a:ext uri="{FF2B5EF4-FFF2-40B4-BE49-F238E27FC236}">
                <a16:creationId xmlns:a16="http://schemas.microsoft.com/office/drawing/2014/main" id="{4A7DADDA-8448-690C-2CAB-FA7E28471B81}"/>
              </a:ext>
            </a:extLst>
          </p:cNvPr>
          <p:cNvSpPr>
            <a:spLocks noGrp="1"/>
          </p:cNvSpPr>
          <p:nvPr>
            <p:ph type="sldNum" sz="quarter" idx="13"/>
          </p:nvPr>
        </p:nvSpPr>
        <p:spPr/>
        <p:txBody>
          <a:bodyPr/>
          <a:lstStyle/>
          <a:p>
            <a:fld id="{64E5BE4B-2FBF-4174-9E62-85FAD1CB43A6}" type="slidenum">
              <a:rPr lang="en-US" smtClean="0"/>
              <a:pPr/>
              <a:t>‹#›</a:t>
            </a:fld>
            <a:endParaRPr lang="en-US"/>
          </a:p>
        </p:txBody>
      </p:sp>
      <p:sp>
        <p:nvSpPr>
          <p:cNvPr id="13" name="Rectangle 15">
            <a:extLst>
              <a:ext uri="{FF2B5EF4-FFF2-40B4-BE49-F238E27FC236}">
                <a16:creationId xmlns:a16="http://schemas.microsoft.com/office/drawing/2014/main" id="{29767174-7781-C263-3756-CD54301026CD}"/>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14" name="Rectangle 13">
            <a:extLst>
              <a:ext uri="{FF2B5EF4-FFF2-40B4-BE49-F238E27FC236}">
                <a16:creationId xmlns:a16="http://schemas.microsoft.com/office/drawing/2014/main" id="{D36F2182-1ACE-5AD5-681B-31F3C2187042}"/>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dirty="0">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3" name="Picture 2">
            <a:extLst>
              <a:ext uri="{FF2B5EF4-FFF2-40B4-BE49-F238E27FC236}">
                <a16:creationId xmlns:a16="http://schemas.microsoft.com/office/drawing/2014/main" id="{9A0C2669-2091-19FC-7FA5-E8DD4A44F8CF}"/>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4077539913"/>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Header - Image">
    <p:bg>
      <p:bgPr>
        <a:solidFill>
          <a:schemeClr val="tx1"/>
        </a:solidFill>
        <a:effectLst/>
      </p:bgPr>
    </p:bg>
    <p:spTree>
      <p:nvGrpSpPr>
        <p:cNvPr id="1" name=""/>
        <p:cNvGrpSpPr/>
        <p:nvPr/>
      </p:nvGrpSpPr>
      <p:grpSpPr>
        <a:xfrm>
          <a:off x="0" y="0"/>
          <a:ext cx="0" cy="0"/>
          <a:chOff x="0" y="0"/>
          <a:chExt cx="0" cy="0"/>
        </a:xfrm>
      </p:grpSpPr>
      <p:sp>
        <p:nvSpPr>
          <p:cNvPr id="3" name="Picture Placeholder 1">
            <a:extLst>
              <a:ext uri="{FF2B5EF4-FFF2-40B4-BE49-F238E27FC236}">
                <a16:creationId xmlns:a16="http://schemas.microsoft.com/office/drawing/2014/main" id="{D68235BF-5094-B6AD-6429-61352C54DE99}"/>
              </a:ext>
            </a:extLst>
          </p:cNvPr>
          <p:cNvSpPr>
            <a:spLocks noGrp="1"/>
          </p:cNvSpPr>
          <p:nvPr>
            <p:ph type="pic" sz="quarter" idx="10"/>
          </p:nvPr>
        </p:nvSpPr>
        <p:spPr>
          <a:xfrm>
            <a:off x="0" y="171450"/>
            <a:ext cx="9144000" cy="4800600"/>
          </a:xfrm>
          <a:solidFill>
            <a:srgbClr val="565557"/>
          </a:solidFill>
        </p:spPr>
        <p:txBody>
          <a:bodyPr anchor="ctr" anchorCtr="0"/>
          <a:lstStyle>
            <a:lvl1pPr marL="0" indent="0" algn="ctr">
              <a:buFontTx/>
              <a:buNone/>
              <a:defRPr sz="750">
                <a:solidFill>
                  <a:srgbClr val="FFFFFF"/>
                </a:solidFill>
              </a:defRPr>
            </a:lvl1pPr>
          </a:lstStyle>
          <a:p>
            <a:r>
              <a:rPr lang="en-US"/>
              <a:t>Click icon to add picture</a:t>
            </a:r>
            <a:endParaRPr lang="en-US" dirty="0"/>
          </a:p>
        </p:txBody>
      </p:sp>
      <p:sp>
        <p:nvSpPr>
          <p:cNvPr id="2" name="Title 2"/>
          <p:cNvSpPr>
            <a:spLocks noGrp="1"/>
          </p:cNvSpPr>
          <p:nvPr>
            <p:ph type="title" hasCustomPrompt="1"/>
          </p:nvPr>
        </p:nvSpPr>
        <p:spPr>
          <a:xfrm>
            <a:off x="411480" y="308611"/>
            <a:ext cx="6173470" cy="891778"/>
          </a:xfrm>
        </p:spPr>
        <p:txBody>
          <a:bodyPr anchor="t" anchorCtr="0"/>
          <a:lstStyle>
            <a:lvl1pPr>
              <a:lnSpc>
                <a:spcPct val="80000"/>
              </a:lnSpc>
              <a:defRPr sz="3000" spc="-75" baseline="0">
                <a:solidFill>
                  <a:schemeClr val="tx2"/>
                </a:solidFill>
              </a:defRPr>
            </a:lvl1pPr>
          </a:lstStyle>
          <a:p>
            <a:r>
              <a:rPr lang="en-US"/>
              <a:t>[Section title]</a:t>
            </a:r>
          </a:p>
        </p:txBody>
      </p:sp>
      <p:sp>
        <p:nvSpPr>
          <p:cNvPr id="4" name="Text Placeholder 3">
            <a:extLst>
              <a:ext uri="{FF2B5EF4-FFF2-40B4-BE49-F238E27FC236}">
                <a16:creationId xmlns:a16="http://schemas.microsoft.com/office/drawing/2014/main" id="{CADC6E9F-9E2F-3968-F76A-CD8240DB9C82}"/>
              </a:ext>
            </a:extLst>
          </p:cNvPr>
          <p:cNvSpPr>
            <a:spLocks noGrp="1"/>
          </p:cNvSpPr>
          <p:nvPr>
            <p:ph type="body" sz="quarter" idx="11" hasCustomPrompt="1"/>
          </p:nvPr>
        </p:nvSpPr>
        <p:spPr>
          <a:xfrm>
            <a:off x="411480" y="1611630"/>
            <a:ext cx="5096351" cy="685800"/>
          </a:xfrm>
        </p:spPr>
        <p:txBody>
          <a:bodyPr/>
          <a:lstStyle>
            <a:lvl1pPr marL="0" indent="0">
              <a:spcBef>
                <a:spcPts val="0"/>
              </a:spcBef>
              <a:buFontTx/>
              <a:buNone/>
              <a:defRPr sz="2100"/>
            </a:lvl1pPr>
            <a:lvl2pPr marL="137160" indent="-137160">
              <a:spcBef>
                <a:spcPts val="750"/>
              </a:spcBef>
              <a:buFont typeface="Arial" panose="020B0604020202020204" pitchFamily="34" charset="0"/>
              <a:buChar char="▪"/>
              <a:defRPr/>
            </a:lvl2pPr>
            <a:lvl3pPr marL="274320">
              <a:defRPr/>
            </a:lvl3pPr>
            <a:lvl4pPr marL="411480">
              <a:defRPr/>
            </a:lvl4pPr>
            <a:lvl5pPr marL="548640">
              <a:defRPr/>
            </a:lvl5pPr>
            <a:lvl6pPr marL="685800">
              <a:defRPr/>
            </a:lvl6pPr>
            <a:lvl7pPr marL="822960">
              <a:defRPr/>
            </a:lvl7pPr>
            <a:lvl8pPr marL="960120">
              <a:defRPr/>
            </a:lvl8pPr>
            <a:lvl9pPr marL="1097280">
              <a:defRPr/>
            </a:lvl9pPr>
          </a:lstStyle>
          <a:p>
            <a:pPr lvl="0"/>
            <a:r>
              <a:rPr lang="en-US"/>
              <a:t>[Optional section subtitle]</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Date Placeholder 4">
            <a:extLst>
              <a:ext uri="{FF2B5EF4-FFF2-40B4-BE49-F238E27FC236}">
                <a16:creationId xmlns:a16="http://schemas.microsoft.com/office/drawing/2014/main" id="{9B2EB74B-4EFA-464C-722C-FBCA5174031B}"/>
              </a:ext>
            </a:extLst>
          </p:cNvPr>
          <p:cNvSpPr>
            <a:spLocks noGrp="1"/>
          </p:cNvSpPr>
          <p:nvPr>
            <p:ph type="dt" sz="half" idx="12"/>
          </p:nvPr>
        </p:nvSpPr>
        <p:spPr/>
        <p:txBody>
          <a:bodyPr/>
          <a:lstStyle>
            <a:lvl1pPr>
              <a:defRPr>
                <a:solidFill>
                  <a:schemeClr val="bg1"/>
                </a:solidFill>
              </a:defRPr>
            </a:lvl1pPr>
          </a:lstStyle>
          <a:p>
            <a:fld id="{220AF9C2-5E8A-4308-AE6B-CA9B65007D0E}" type="datetime3">
              <a:rPr lang="en-US" smtClean="0"/>
              <a:t>5 January 2026</a:t>
            </a:fld>
            <a:endParaRPr lang="en-US"/>
          </a:p>
        </p:txBody>
      </p:sp>
      <p:sp>
        <p:nvSpPr>
          <p:cNvPr id="6" name="Slide Number Placeholder 5">
            <a:extLst>
              <a:ext uri="{FF2B5EF4-FFF2-40B4-BE49-F238E27FC236}">
                <a16:creationId xmlns:a16="http://schemas.microsoft.com/office/drawing/2014/main" id="{D8C19503-16E7-50C5-8995-F8E0DCB6B626}"/>
              </a:ext>
            </a:extLst>
          </p:cNvPr>
          <p:cNvSpPr>
            <a:spLocks noGrp="1"/>
          </p:cNvSpPr>
          <p:nvPr>
            <p:ph type="sldNum" sz="quarter" idx="13"/>
          </p:nvPr>
        </p:nvSpPr>
        <p:spPr/>
        <p:txBody>
          <a:bodyPr/>
          <a:lstStyle>
            <a:lvl1pPr>
              <a:defRPr>
                <a:solidFill>
                  <a:schemeClr val="bg1"/>
                </a:solidFill>
              </a:defRPr>
            </a:lvl1pPr>
          </a:lstStyle>
          <a:p>
            <a:fld id="{64E5BE4B-2FBF-4174-9E62-85FAD1CB43A6}" type="slidenum">
              <a:rPr lang="en-US" smtClean="0"/>
              <a:pPr/>
              <a:t>‹#›</a:t>
            </a:fld>
            <a:endParaRPr lang="en-US"/>
          </a:p>
        </p:txBody>
      </p:sp>
      <p:pic>
        <p:nvPicPr>
          <p:cNvPr id="7" name="Picture 6">
            <a:extLst>
              <a:ext uri="{FF2B5EF4-FFF2-40B4-BE49-F238E27FC236}">
                <a16:creationId xmlns:a16="http://schemas.microsoft.com/office/drawing/2014/main" id="{B8E613F9-1842-268A-DF27-3F9D76502705}"/>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430182569"/>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Header - White 0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0" y="308611"/>
            <a:ext cx="6173470" cy="891778"/>
          </a:xfrm>
        </p:spPr>
        <p:txBody>
          <a:bodyPr anchor="t" anchorCtr="0"/>
          <a:lstStyle>
            <a:lvl1pPr>
              <a:lnSpc>
                <a:spcPct val="80000"/>
              </a:lnSpc>
              <a:defRPr sz="3000" spc="-75" baseline="0">
                <a:solidFill>
                  <a:schemeClr val="tx2"/>
                </a:solidFill>
              </a:defRPr>
            </a:lvl1pPr>
          </a:lstStyle>
          <a:p>
            <a:r>
              <a:rPr lang="en-US"/>
              <a:t>[Section title]</a:t>
            </a:r>
          </a:p>
        </p:txBody>
      </p:sp>
      <p:sp>
        <p:nvSpPr>
          <p:cNvPr id="4" name="Text Placeholder 2">
            <a:extLst>
              <a:ext uri="{FF2B5EF4-FFF2-40B4-BE49-F238E27FC236}">
                <a16:creationId xmlns:a16="http://schemas.microsoft.com/office/drawing/2014/main" id="{3EF29EDB-49B7-13CD-321C-E88CD44FB7C6}"/>
              </a:ext>
            </a:extLst>
          </p:cNvPr>
          <p:cNvSpPr>
            <a:spLocks noGrp="1"/>
          </p:cNvSpPr>
          <p:nvPr>
            <p:ph type="body" sz="quarter" idx="11" hasCustomPrompt="1"/>
          </p:nvPr>
        </p:nvSpPr>
        <p:spPr>
          <a:xfrm>
            <a:off x="411480" y="1611630"/>
            <a:ext cx="5096351" cy="3017520"/>
          </a:xfrm>
        </p:spPr>
        <p:txBody>
          <a:bodyPr/>
          <a:lstStyle>
            <a:lvl1pPr marL="0" indent="0">
              <a:spcBef>
                <a:spcPts val="0"/>
              </a:spcBef>
              <a:buFontTx/>
              <a:buNone/>
              <a:defRPr sz="2100"/>
            </a:lvl1pPr>
            <a:lvl2pPr marL="137160" indent="-137160">
              <a:spcBef>
                <a:spcPts val="750"/>
              </a:spcBef>
              <a:buFont typeface="Arial" panose="020B0604020202020204" pitchFamily="34" charset="0"/>
              <a:buChar char="▪"/>
              <a:defRPr/>
            </a:lvl2pPr>
            <a:lvl3pPr marL="274320">
              <a:defRPr/>
            </a:lvl3pPr>
            <a:lvl4pPr marL="411480">
              <a:defRPr/>
            </a:lvl4pPr>
            <a:lvl5pPr marL="548640">
              <a:defRPr/>
            </a:lvl5pPr>
            <a:lvl6pPr marL="685800">
              <a:defRPr/>
            </a:lvl6pPr>
            <a:lvl7pPr marL="822960">
              <a:defRPr/>
            </a:lvl7pPr>
            <a:lvl8pPr marL="960120">
              <a:defRPr/>
            </a:lvl8pPr>
            <a:lvl9pPr marL="1097280">
              <a:defRPr/>
            </a:lvl9pPr>
          </a:lstStyle>
          <a:p>
            <a:pPr lvl="0"/>
            <a:r>
              <a:rPr lang="en-US"/>
              <a:t>[Optional section subtitle]</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Date Placeholder 4">
            <a:extLst>
              <a:ext uri="{FF2B5EF4-FFF2-40B4-BE49-F238E27FC236}">
                <a16:creationId xmlns:a16="http://schemas.microsoft.com/office/drawing/2014/main" id="{D8CC6170-ECB5-A830-2874-091E36410134}"/>
              </a:ext>
            </a:extLst>
          </p:cNvPr>
          <p:cNvSpPr>
            <a:spLocks noGrp="1"/>
          </p:cNvSpPr>
          <p:nvPr>
            <p:ph type="dt" sz="half" idx="12"/>
          </p:nvPr>
        </p:nvSpPr>
        <p:spPr/>
        <p:txBody>
          <a:bodyPr/>
          <a:lstStyle/>
          <a:p>
            <a:fld id="{FF31E861-D2AF-431D-860B-DCF67C218052}" type="datetime3">
              <a:rPr lang="en-US" smtClean="0"/>
              <a:t>5 January 2026</a:t>
            </a:fld>
            <a:endParaRPr lang="en-US"/>
          </a:p>
        </p:txBody>
      </p:sp>
      <p:sp>
        <p:nvSpPr>
          <p:cNvPr id="6" name="Slide Number Placeholder 5">
            <a:extLst>
              <a:ext uri="{FF2B5EF4-FFF2-40B4-BE49-F238E27FC236}">
                <a16:creationId xmlns:a16="http://schemas.microsoft.com/office/drawing/2014/main" id="{DCB1CE1D-5DB3-7DB4-A801-B688218E7EC6}"/>
              </a:ext>
            </a:extLst>
          </p:cNvPr>
          <p:cNvSpPr>
            <a:spLocks noGrp="1"/>
          </p:cNvSpPr>
          <p:nvPr>
            <p:ph type="sldNum" sz="quarter" idx="13"/>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1977995127"/>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Header - White 0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1" y="308610"/>
            <a:ext cx="4023995" cy="685800"/>
          </a:xfrm>
        </p:spPr>
        <p:txBody>
          <a:bodyPr anchor="t" anchorCtr="0"/>
          <a:lstStyle>
            <a:lvl1pPr>
              <a:lnSpc>
                <a:spcPct val="90000"/>
              </a:lnSpc>
              <a:defRPr sz="1800" spc="0" baseline="0">
                <a:solidFill>
                  <a:schemeClr val="tx1"/>
                </a:solidFill>
              </a:defRPr>
            </a:lvl1pPr>
          </a:lstStyle>
          <a:p>
            <a:r>
              <a:rPr lang="en-US"/>
              <a:t>[Section title]</a:t>
            </a:r>
          </a:p>
        </p:txBody>
      </p:sp>
      <p:sp>
        <p:nvSpPr>
          <p:cNvPr id="4" name="Text Placeholder 2">
            <a:extLst>
              <a:ext uri="{FF2B5EF4-FFF2-40B4-BE49-F238E27FC236}">
                <a16:creationId xmlns:a16="http://schemas.microsoft.com/office/drawing/2014/main" id="{3EF29EDB-49B7-13CD-321C-E88CD44FB7C6}"/>
              </a:ext>
            </a:extLst>
          </p:cNvPr>
          <p:cNvSpPr>
            <a:spLocks noGrp="1"/>
          </p:cNvSpPr>
          <p:nvPr>
            <p:ph type="body" sz="quarter" idx="11" hasCustomPrompt="1"/>
          </p:nvPr>
        </p:nvSpPr>
        <p:spPr>
          <a:xfrm>
            <a:off x="411480" y="1200150"/>
            <a:ext cx="5096351" cy="3429000"/>
          </a:xfrm>
        </p:spPr>
        <p:txBody>
          <a:bodyPr/>
          <a:lstStyle>
            <a:lvl1pPr marL="0" indent="0">
              <a:lnSpc>
                <a:spcPct val="90000"/>
              </a:lnSpc>
              <a:spcBef>
                <a:spcPts val="0"/>
              </a:spcBef>
              <a:buFontTx/>
              <a:buNone/>
              <a:defRPr sz="2700"/>
            </a:lvl1pPr>
            <a:lvl2pPr marL="137160" indent="-137160">
              <a:spcBef>
                <a:spcPts val="750"/>
              </a:spcBef>
              <a:buFont typeface="Arial" panose="020B0604020202020204" pitchFamily="34" charset="0"/>
              <a:buChar char="▪"/>
              <a:defRPr/>
            </a:lvl2pPr>
            <a:lvl3pPr marL="274320">
              <a:defRPr/>
            </a:lvl3pPr>
            <a:lvl4pPr marL="411480">
              <a:defRPr/>
            </a:lvl4pPr>
            <a:lvl5pPr marL="548640">
              <a:defRPr/>
            </a:lvl5pPr>
            <a:lvl6pPr marL="685800">
              <a:defRPr/>
            </a:lvl6pPr>
            <a:lvl7pPr marL="822960">
              <a:defRPr/>
            </a:lvl7pPr>
            <a:lvl8pPr marL="960120">
              <a:defRPr/>
            </a:lvl8pPr>
            <a:lvl9pPr marL="1097280">
              <a:defRPr/>
            </a:lvl9pPr>
          </a:lstStyle>
          <a:p>
            <a:pPr lvl="0"/>
            <a:r>
              <a:rPr lang="en-US"/>
              <a:t>[Long section description]</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Date Placeholder 4">
            <a:extLst>
              <a:ext uri="{FF2B5EF4-FFF2-40B4-BE49-F238E27FC236}">
                <a16:creationId xmlns:a16="http://schemas.microsoft.com/office/drawing/2014/main" id="{23A978CF-9C5E-3CFC-1FBF-80FF0C14A03A}"/>
              </a:ext>
            </a:extLst>
          </p:cNvPr>
          <p:cNvSpPr>
            <a:spLocks noGrp="1"/>
          </p:cNvSpPr>
          <p:nvPr>
            <p:ph type="dt" sz="half" idx="12"/>
          </p:nvPr>
        </p:nvSpPr>
        <p:spPr/>
        <p:txBody>
          <a:bodyPr/>
          <a:lstStyle/>
          <a:p>
            <a:fld id="{D1DA25B2-AAF1-4C1F-AA38-12D5BFA7D4C8}" type="datetime3">
              <a:rPr lang="en-US" smtClean="0"/>
              <a:t>5 January 2026</a:t>
            </a:fld>
            <a:endParaRPr lang="en-US"/>
          </a:p>
        </p:txBody>
      </p:sp>
      <p:sp>
        <p:nvSpPr>
          <p:cNvPr id="6" name="Slide Number Placeholder 5">
            <a:extLst>
              <a:ext uri="{FF2B5EF4-FFF2-40B4-BE49-F238E27FC236}">
                <a16:creationId xmlns:a16="http://schemas.microsoft.com/office/drawing/2014/main" id="{A2496E61-43C3-4A10-6216-8AA17EF97B83}"/>
              </a:ext>
            </a:extLst>
          </p:cNvPr>
          <p:cNvSpPr>
            <a:spLocks noGrp="1"/>
          </p:cNvSpPr>
          <p:nvPr>
            <p:ph type="sldNum" sz="quarter" idx="13"/>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1448228396"/>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ection Header - Half Image">
    <p:bg>
      <p:bgPr>
        <a:solidFill>
          <a:srgbClr val="221F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1" y="308611"/>
            <a:ext cx="4023995" cy="891778"/>
          </a:xfrm>
        </p:spPr>
        <p:txBody>
          <a:bodyPr anchor="t" anchorCtr="0"/>
          <a:lstStyle>
            <a:lvl1pPr>
              <a:lnSpc>
                <a:spcPct val="80000"/>
              </a:lnSpc>
              <a:defRPr sz="3000" spc="-75" baseline="0">
                <a:solidFill>
                  <a:schemeClr val="tx2"/>
                </a:solidFill>
              </a:defRPr>
            </a:lvl1pPr>
          </a:lstStyle>
          <a:p>
            <a:r>
              <a:rPr lang="en-US"/>
              <a:t>[Section title]</a:t>
            </a:r>
          </a:p>
        </p:txBody>
      </p:sp>
      <p:sp>
        <p:nvSpPr>
          <p:cNvPr id="7" name="Text Placeholder 2">
            <a:extLst>
              <a:ext uri="{FF2B5EF4-FFF2-40B4-BE49-F238E27FC236}">
                <a16:creationId xmlns:a16="http://schemas.microsoft.com/office/drawing/2014/main" id="{FD05FCA9-6234-AA37-16E9-CA72B744A81B}"/>
              </a:ext>
            </a:extLst>
          </p:cNvPr>
          <p:cNvSpPr>
            <a:spLocks noGrp="1"/>
          </p:cNvSpPr>
          <p:nvPr>
            <p:ph type="body" sz="quarter" idx="11" hasCustomPrompt="1"/>
          </p:nvPr>
        </p:nvSpPr>
        <p:spPr>
          <a:xfrm>
            <a:off x="411480" y="1611630"/>
            <a:ext cx="4023994" cy="3017520"/>
          </a:xfrm>
        </p:spPr>
        <p:txBody>
          <a:bodyPr/>
          <a:lstStyle>
            <a:lvl1pPr marL="0" indent="0">
              <a:spcBef>
                <a:spcPts val="750"/>
              </a:spcBef>
              <a:buFontTx/>
              <a:buNone/>
              <a:defRPr/>
            </a:lvl1pPr>
            <a:lvl2pPr marL="137160" indent="-137160">
              <a:spcBef>
                <a:spcPts val="750"/>
              </a:spcBef>
              <a:buFont typeface="Arial" panose="020B0604020202020204" pitchFamily="34" charset="0"/>
              <a:buChar char="▪"/>
              <a:defRPr/>
            </a:lvl2pPr>
            <a:lvl3pPr marL="274320">
              <a:defRPr/>
            </a:lvl3pPr>
            <a:lvl4pPr marL="411480">
              <a:defRPr/>
            </a:lvl4pPr>
            <a:lvl5pPr marL="548640">
              <a:defRPr/>
            </a:lvl5pPr>
            <a:lvl6pPr marL="685800">
              <a:defRPr/>
            </a:lvl6pPr>
            <a:lvl7pPr marL="822960">
              <a:defRPr/>
            </a:lvl7pPr>
            <a:lvl8pPr marL="960120">
              <a:defRPr/>
            </a:lvl8pPr>
            <a:lvl9pPr marL="1097280">
              <a:defRPr/>
            </a:lvl9pPr>
          </a:lstStyle>
          <a:p>
            <a:pPr lvl="0"/>
            <a:r>
              <a:rPr lang="en-US"/>
              <a:t>[Optional section description]</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3" name="Date Placeholder 2">
            <a:extLst>
              <a:ext uri="{FF2B5EF4-FFF2-40B4-BE49-F238E27FC236}">
                <a16:creationId xmlns:a16="http://schemas.microsoft.com/office/drawing/2014/main" id="{3F98909E-3F3B-28FF-B01F-B77401FC0BCC}"/>
              </a:ext>
            </a:extLst>
          </p:cNvPr>
          <p:cNvSpPr>
            <a:spLocks noGrp="1"/>
          </p:cNvSpPr>
          <p:nvPr>
            <p:ph type="dt" sz="half" idx="12"/>
          </p:nvPr>
        </p:nvSpPr>
        <p:spPr/>
        <p:txBody>
          <a:bodyPr/>
          <a:lstStyle/>
          <a:p>
            <a:fld id="{A25C0F39-45D0-48E9-90B3-7FE8FCE561C8}" type="datetime3">
              <a:rPr lang="en-US" smtClean="0"/>
              <a:t>5 January 2026</a:t>
            </a:fld>
            <a:endParaRPr lang="en-US"/>
          </a:p>
        </p:txBody>
      </p:sp>
      <p:sp>
        <p:nvSpPr>
          <p:cNvPr id="4" name="Slide Number Placeholder 3">
            <a:extLst>
              <a:ext uri="{FF2B5EF4-FFF2-40B4-BE49-F238E27FC236}">
                <a16:creationId xmlns:a16="http://schemas.microsoft.com/office/drawing/2014/main" id="{FC4506F2-72D4-8024-72B5-E5E4464D05D0}"/>
              </a:ext>
            </a:extLst>
          </p:cNvPr>
          <p:cNvSpPr>
            <a:spLocks noGrp="1"/>
          </p:cNvSpPr>
          <p:nvPr>
            <p:ph type="sldNum" sz="quarter" idx="13"/>
          </p:nvPr>
        </p:nvSpPr>
        <p:spPr/>
        <p:txBody>
          <a:bodyPr/>
          <a:lstStyle/>
          <a:p>
            <a:fld id="{64E5BE4B-2FBF-4174-9E62-85FAD1CB43A6}" type="slidenum">
              <a:rPr lang="en-US" smtClean="0"/>
              <a:pPr/>
              <a:t>‹#›</a:t>
            </a:fld>
            <a:endParaRPr lang="en-US"/>
          </a:p>
        </p:txBody>
      </p:sp>
      <p:sp>
        <p:nvSpPr>
          <p:cNvPr id="10" name="Picture Placeholder 3">
            <a:extLst>
              <a:ext uri="{FF2B5EF4-FFF2-40B4-BE49-F238E27FC236}">
                <a16:creationId xmlns:a16="http://schemas.microsoft.com/office/drawing/2014/main" id="{6FB94CE1-6713-07D6-4B5A-4A8C98A3721E}"/>
              </a:ext>
            </a:extLst>
          </p:cNvPr>
          <p:cNvSpPr>
            <a:spLocks noGrp="1"/>
          </p:cNvSpPr>
          <p:nvPr>
            <p:ph type="pic" sz="quarter" idx="10"/>
          </p:nvPr>
        </p:nvSpPr>
        <p:spPr>
          <a:xfrm>
            <a:off x="4708528" y="807244"/>
            <a:ext cx="4024311" cy="3821906"/>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14" name="Rectangle 15">
            <a:extLst>
              <a:ext uri="{FF2B5EF4-FFF2-40B4-BE49-F238E27FC236}">
                <a16:creationId xmlns:a16="http://schemas.microsoft.com/office/drawing/2014/main" id="{F827E20F-449C-FD35-0420-0D0665538DFA}"/>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15" name="Rectangle 14">
            <a:extLst>
              <a:ext uri="{FF2B5EF4-FFF2-40B4-BE49-F238E27FC236}">
                <a16:creationId xmlns:a16="http://schemas.microsoft.com/office/drawing/2014/main" id="{9B78D2D4-DCB9-0AD3-0C18-6C6757224CC2}"/>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5" name="Picture 4">
            <a:extLst>
              <a:ext uri="{FF2B5EF4-FFF2-40B4-BE49-F238E27FC236}">
                <a16:creationId xmlns:a16="http://schemas.microsoft.com/office/drawing/2014/main" id="{010600B0-1249-F5D8-D1B7-CC4F0AD64E01}"/>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2013522440"/>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Header - Half Image -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1" y="308611"/>
            <a:ext cx="4023995" cy="891778"/>
          </a:xfrm>
        </p:spPr>
        <p:txBody>
          <a:bodyPr anchor="t" anchorCtr="0"/>
          <a:lstStyle>
            <a:lvl1pPr>
              <a:lnSpc>
                <a:spcPct val="80000"/>
              </a:lnSpc>
              <a:defRPr sz="3000" spc="-75" baseline="0">
                <a:solidFill>
                  <a:schemeClr val="tx2"/>
                </a:solidFill>
              </a:defRPr>
            </a:lvl1pPr>
          </a:lstStyle>
          <a:p>
            <a:r>
              <a:rPr lang="en-US"/>
              <a:t>[Section title]</a:t>
            </a:r>
          </a:p>
        </p:txBody>
      </p:sp>
      <p:sp>
        <p:nvSpPr>
          <p:cNvPr id="7" name="Text Placeholder 2">
            <a:extLst>
              <a:ext uri="{FF2B5EF4-FFF2-40B4-BE49-F238E27FC236}">
                <a16:creationId xmlns:a16="http://schemas.microsoft.com/office/drawing/2014/main" id="{FD05FCA9-6234-AA37-16E9-CA72B744A81B}"/>
              </a:ext>
            </a:extLst>
          </p:cNvPr>
          <p:cNvSpPr>
            <a:spLocks noGrp="1"/>
          </p:cNvSpPr>
          <p:nvPr>
            <p:ph type="body" sz="quarter" idx="11" hasCustomPrompt="1"/>
          </p:nvPr>
        </p:nvSpPr>
        <p:spPr>
          <a:xfrm>
            <a:off x="411480" y="1611630"/>
            <a:ext cx="4023994" cy="3017520"/>
          </a:xfrm>
        </p:spPr>
        <p:txBody>
          <a:bodyPr/>
          <a:lstStyle>
            <a:lvl1pPr marL="0" indent="0">
              <a:spcBef>
                <a:spcPts val="750"/>
              </a:spcBef>
              <a:buFontTx/>
              <a:buNone/>
              <a:defRPr/>
            </a:lvl1pPr>
            <a:lvl2pPr marL="137160" indent="-137160">
              <a:spcBef>
                <a:spcPts val="750"/>
              </a:spcBef>
              <a:buFont typeface="Arial" panose="020B0604020202020204" pitchFamily="34" charset="0"/>
              <a:buChar char="▪"/>
              <a:defRPr/>
            </a:lvl2pPr>
            <a:lvl3pPr marL="274320">
              <a:defRPr/>
            </a:lvl3pPr>
            <a:lvl4pPr marL="411480">
              <a:defRPr/>
            </a:lvl4pPr>
            <a:lvl5pPr marL="548640">
              <a:defRPr/>
            </a:lvl5pPr>
            <a:lvl6pPr marL="685800">
              <a:defRPr/>
            </a:lvl6pPr>
            <a:lvl7pPr marL="822960">
              <a:defRPr/>
            </a:lvl7pPr>
            <a:lvl8pPr marL="960120">
              <a:defRPr/>
            </a:lvl8pPr>
            <a:lvl9pPr marL="1097280">
              <a:defRPr/>
            </a:lvl9pPr>
          </a:lstStyle>
          <a:p>
            <a:pPr lvl="0"/>
            <a:r>
              <a:rPr lang="en-US"/>
              <a:t>[Optional section description]</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Picture Placeholder 3">
            <a:extLst>
              <a:ext uri="{FF2B5EF4-FFF2-40B4-BE49-F238E27FC236}">
                <a16:creationId xmlns:a16="http://schemas.microsoft.com/office/drawing/2014/main" id="{99F1DF14-7FE6-F760-F31F-7EF2AD60D9CA}"/>
              </a:ext>
            </a:extLst>
          </p:cNvPr>
          <p:cNvSpPr>
            <a:spLocks noGrp="1"/>
          </p:cNvSpPr>
          <p:nvPr>
            <p:ph type="pic" sz="quarter" idx="10"/>
          </p:nvPr>
        </p:nvSpPr>
        <p:spPr>
          <a:xfrm>
            <a:off x="4708528" y="807244"/>
            <a:ext cx="4024311" cy="3821906"/>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3" name="Date Placeholder 2">
            <a:extLst>
              <a:ext uri="{FF2B5EF4-FFF2-40B4-BE49-F238E27FC236}">
                <a16:creationId xmlns:a16="http://schemas.microsoft.com/office/drawing/2014/main" id="{20223B66-3A13-0C9F-B944-AC25D742AF96}"/>
              </a:ext>
            </a:extLst>
          </p:cNvPr>
          <p:cNvSpPr>
            <a:spLocks noGrp="1"/>
          </p:cNvSpPr>
          <p:nvPr>
            <p:ph type="dt" sz="half" idx="12"/>
          </p:nvPr>
        </p:nvSpPr>
        <p:spPr/>
        <p:txBody>
          <a:bodyPr/>
          <a:lstStyle/>
          <a:p>
            <a:fld id="{9BAF1A3D-92FA-4F24-9781-74AFA516A230}" type="datetime3">
              <a:rPr lang="en-US" smtClean="0"/>
              <a:t>5 January 2026</a:t>
            </a:fld>
            <a:endParaRPr lang="en-US"/>
          </a:p>
        </p:txBody>
      </p:sp>
      <p:sp>
        <p:nvSpPr>
          <p:cNvPr id="4" name="Slide Number Placeholder 3">
            <a:extLst>
              <a:ext uri="{FF2B5EF4-FFF2-40B4-BE49-F238E27FC236}">
                <a16:creationId xmlns:a16="http://schemas.microsoft.com/office/drawing/2014/main" id="{131544B9-C835-CF1D-D28F-2122F2789519}"/>
              </a:ext>
            </a:extLst>
          </p:cNvPr>
          <p:cNvSpPr>
            <a:spLocks noGrp="1"/>
          </p:cNvSpPr>
          <p:nvPr>
            <p:ph type="sldNum" sz="quarter" idx="13"/>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2722585727"/>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[Slide title]</a:t>
            </a:r>
          </a:p>
        </p:txBody>
      </p:sp>
      <p:sp>
        <p:nvSpPr>
          <p:cNvPr id="4" name="Date Placeholder 3">
            <a:extLst>
              <a:ext uri="{FF2B5EF4-FFF2-40B4-BE49-F238E27FC236}">
                <a16:creationId xmlns:a16="http://schemas.microsoft.com/office/drawing/2014/main" id="{4379C0D1-24E4-F8B5-5008-90B631F4469A}"/>
              </a:ext>
            </a:extLst>
          </p:cNvPr>
          <p:cNvSpPr>
            <a:spLocks noGrp="1"/>
          </p:cNvSpPr>
          <p:nvPr>
            <p:ph type="dt" sz="half" idx="10"/>
          </p:nvPr>
        </p:nvSpPr>
        <p:spPr/>
        <p:txBody>
          <a:bodyPr/>
          <a:lstStyle/>
          <a:p>
            <a:fld id="{5719C672-856D-4617-A693-8FE15749A9B7}" type="datetime3">
              <a:rPr lang="en-US" smtClean="0"/>
              <a:t>5 January 2026</a:t>
            </a:fld>
            <a:endParaRPr lang="en-US"/>
          </a:p>
        </p:txBody>
      </p:sp>
      <p:sp>
        <p:nvSpPr>
          <p:cNvPr id="5" name="Slide Number Placeholder 4">
            <a:extLst>
              <a:ext uri="{FF2B5EF4-FFF2-40B4-BE49-F238E27FC236}">
                <a16:creationId xmlns:a16="http://schemas.microsoft.com/office/drawing/2014/main" id="{1FD0708B-B177-BDB5-031F-585D18C07E8A}"/>
              </a:ext>
            </a:extLst>
          </p:cNvPr>
          <p:cNvSpPr>
            <a:spLocks noGrp="1"/>
          </p:cNvSpPr>
          <p:nvPr>
            <p:ph type="sldNum" sz="quarter" idx="11"/>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3190428227"/>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Title Only - Black">
    <p:bg>
      <p:bgPr>
        <a:solidFill>
          <a:srgbClr val="221F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[Slide title]</a:t>
            </a:r>
          </a:p>
        </p:txBody>
      </p:sp>
      <p:sp>
        <p:nvSpPr>
          <p:cNvPr id="4" name="Date Placeholder 3">
            <a:extLst>
              <a:ext uri="{FF2B5EF4-FFF2-40B4-BE49-F238E27FC236}">
                <a16:creationId xmlns:a16="http://schemas.microsoft.com/office/drawing/2014/main" id="{53232747-3E71-8E75-327E-02C587769F40}"/>
              </a:ext>
            </a:extLst>
          </p:cNvPr>
          <p:cNvSpPr>
            <a:spLocks noGrp="1"/>
          </p:cNvSpPr>
          <p:nvPr>
            <p:ph type="dt" sz="half" idx="10"/>
          </p:nvPr>
        </p:nvSpPr>
        <p:spPr/>
        <p:txBody>
          <a:bodyPr/>
          <a:lstStyle/>
          <a:p>
            <a:fld id="{5F6C764D-A39E-4C03-B161-E0BC66E8883B}" type="datetime3">
              <a:rPr lang="en-US" smtClean="0"/>
              <a:t>5 January 2026</a:t>
            </a:fld>
            <a:endParaRPr lang="en-US"/>
          </a:p>
        </p:txBody>
      </p:sp>
      <p:sp>
        <p:nvSpPr>
          <p:cNvPr id="5" name="Slide Number Placeholder 4">
            <a:extLst>
              <a:ext uri="{FF2B5EF4-FFF2-40B4-BE49-F238E27FC236}">
                <a16:creationId xmlns:a16="http://schemas.microsoft.com/office/drawing/2014/main" id="{36282339-D15E-F6F1-894B-9E0056121556}"/>
              </a:ext>
            </a:extLst>
          </p:cNvPr>
          <p:cNvSpPr>
            <a:spLocks noGrp="1"/>
          </p:cNvSpPr>
          <p:nvPr>
            <p:ph type="sldNum" sz="quarter" idx="11"/>
          </p:nvPr>
        </p:nvSpPr>
        <p:spPr/>
        <p:txBody>
          <a:bodyPr/>
          <a:lstStyle/>
          <a:p>
            <a:fld id="{64E5BE4B-2FBF-4174-9E62-85FAD1CB43A6}" type="slidenum">
              <a:rPr lang="en-US" smtClean="0"/>
              <a:pPr/>
              <a:t>‹#›</a:t>
            </a:fld>
            <a:endParaRPr lang="en-US"/>
          </a:p>
        </p:txBody>
      </p:sp>
      <p:sp>
        <p:nvSpPr>
          <p:cNvPr id="12" name="Rectangle 15">
            <a:extLst>
              <a:ext uri="{FF2B5EF4-FFF2-40B4-BE49-F238E27FC236}">
                <a16:creationId xmlns:a16="http://schemas.microsoft.com/office/drawing/2014/main" id="{833783EA-3887-4D75-CFC6-A032432DD7AD}"/>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13" name="Rectangle 12">
            <a:extLst>
              <a:ext uri="{FF2B5EF4-FFF2-40B4-BE49-F238E27FC236}">
                <a16:creationId xmlns:a16="http://schemas.microsoft.com/office/drawing/2014/main" id="{AC42907C-64C3-CBB8-169A-BB3EFFC55BCC}"/>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3" name="Picture 2">
            <a:extLst>
              <a:ext uri="{FF2B5EF4-FFF2-40B4-BE49-F238E27FC236}">
                <a16:creationId xmlns:a16="http://schemas.microsoft.com/office/drawing/2014/main" id="{444B3BC7-1721-F04F-32EA-9BA47104C8AA}"/>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3561958390"/>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663EDA0-A0A8-B169-0C67-503B7AD628A6}"/>
              </a:ext>
            </a:extLst>
          </p:cNvPr>
          <p:cNvSpPr>
            <a:spLocks noGrp="1"/>
          </p:cNvSpPr>
          <p:nvPr>
            <p:ph type="dt" sz="half" idx="10"/>
          </p:nvPr>
        </p:nvSpPr>
        <p:spPr/>
        <p:txBody>
          <a:bodyPr/>
          <a:lstStyle/>
          <a:p>
            <a:fld id="{6E3E33F9-20B7-4995-BE7D-165DBB597850}" type="datetime3">
              <a:rPr lang="en-US" smtClean="0"/>
              <a:t>5 January 2026</a:t>
            </a:fld>
            <a:endParaRPr lang="en-US"/>
          </a:p>
        </p:txBody>
      </p:sp>
      <p:sp>
        <p:nvSpPr>
          <p:cNvPr id="4" name="Slide Number Placeholder 3">
            <a:extLst>
              <a:ext uri="{FF2B5EF4-FFF2-40B4-BE49-F238E27FC236}">
                <a16:creationId xmlns:a16="http://schemas.microsoft.com/office/drawing/2014/main" id="{8ED91F9A-E3C3-E735-5763-000960145427}"/>
              </a:ext>
            </a:extLst>
          </p:cNvPr>
          <p:cNvSpPr>
            <a:spLocks noGrp="1"/>
          </p:cNvSpPr>
          <p:nvPr>
            <p:ph type="sldNum" sz="quarter" idx="11"/>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119317191"/>
      </p:ext>
    </p:extLst>
  </p:cSld>
  <p:clrMapOvr>
    <a:masterClrMapping/>
  </p:clrMapOvr>
  <p:hf sldNum="0" hdr="0" ftr="0" dt="0"/>
  <p:extLst>
    <p:ext uri="{DCECCB84-F9BA-43D5-87BE-67443E8EF086}">
      <p15:sldGuideLst xmlns:p15="http://schemas.microsoft.com/office/powerpoint/2012/main">
        <p15:guide id="1" orient="horz" pos="3888">
          <p15:clr>
            <a:srgbClr val="A4A3A4"/>
          </p15:clr>
        </p15:guide>
        <p15:guide id="2" orient="horz" pos="1008">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Blank - Black">
    <p:bg>
      <p:bgPr>
        <a:solidFill>
          <a:srgbClr val="221F20"/>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4D7CC9F-EDC9-A6F7-DA66-4A306089A171}"/>
              </a:ext>
            </a:extLst>
          </p:cNvPr>
          <p:cNvSpPr>
            <a:spLocks noGrp="1"/>
          </p:cNvSpPr>
          <p:nvPr>
            <p:ph type="dt" sz="half" idx="10"/>
          </p:nvPr>
        </p:nvSpPr>
        <p:spPr/>
        <p:txBody>
          <a:bodyPr/>
          <a:lstStyle/>
          <a:p>
            <a:fld id="{CD41C263-3501-4369-A962-62B6BF915CDE}" type="datetime3">
              <a:rPr lang="en-US" smtClean="0"/>
              <a:t>5 January 2026</a:t>
            </a:fld>
            <a:endParaRPr lang="en-US"/>
          </a:p>
        </p:txBody>
      </p:sp>
      <p:sp>
        <p:nvSpPr>
          <p:cNvPr id="4" name="Slide Number Placeholder 3">
            <a:extLst>
              <a:ext uri="{FF2B5EF4-FFF2-40B4-BE49-F238E27FC236}">
                <a16:creationId xmlns:a16="http://schemas.microsoft.com/office/drawing/2014/main" id="{F09D9C3A-06B5-D7B7-AE0A-005090EAD783}"/>
              </a:ext>
            </a:extLst>
          </p:cNvPr>
          <p:cNvSpPr>
            <a:spLocks noGrp="1"/>
          </p:cNvSpPr>
          <p:nvPr>
            <p:ph type="sldNum" sz="quarter" idx="11"/>
          </p:nvPr>
        </p:nvSpPr>
        <p:spPr/>
        <p:txBody>
          <a:bodyPr/>
          <a:lstStyle/>
          <a:p>
            <a:fld id="{64E5BE4B-2FBF-4174-9E62-85FAD1CB43A6}" type="slidenum">
              <a:rPr lang="en-US" smtClean="0"/>
              <a:pPr/>
              <a:t>‹#›</a:t>
            </a:fld>
            <a:endParaRPr lang="en-US"/>
          </a:p>
        </p:txBody>
      </p:sp>
      <p:sp>
        <p:nvSpPr>
          <p:cNvPr id="11" name="Rectangle 15">
            <a:extLst>
              <a:ext uri="{FF2B5EF4-FFF2-40B4-BE49-F238E27FC236}">
                <a16:creationId xmlns:a16="http://schemas.microsoft.com/office/drawing/2014/main" id="{B76758EE-15B3-7721-5E75-E147C8870680}"/>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12" name="Rectangle 11">
            <a:extLst>
              <a:ext uri="{FF2B5EF4-FFF2-40B4-BE49-F238E27FC236}">
                <a16:creationId xmlns:a16="http://schemas.microsoft.com/office/drawing/2014/main" id="{7CC5DC3A-1F9F-1C52-8FA1-007E776E4AAA}"/>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2" name="Picture 1">
            <a:extLst>
              <a:ext uri="{FF2B5EF4-FFF2-40B4-BE49-F238E27FC236}">
                <a16:creationId xmlns:a16="http://schemas.microsoft.com/office/drawing/2014/main" id="{69D1ED16-EB0F-ACBF-80D9-A9A76A8D7524}"/>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3886059629"/>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3888">
          <p15:clr>
            <a:srgbClr val="A4A3A4"/>
          </p15:clr>
        </p15:guide>
        <p15:guide id="2" orient="horz" pos="1008">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rgbClr val="221F20"/>
        </a:solidFill>
        <a:effectLst/>
      </p:bgPr>
    </p:bg>
    <p:spTree>
      <p:nvGrpSpPr>
        <p:cNvPr id="1" name=""/>
        <p:cNvGrpSpPr/>
        <p:nvPr/>
      </p:nvGrpSpPr>
      <p:grpSpPr>
        <a:xfrm>
          <a:off x="0" y="0"/>
          <a:ext cx="0" cy="0"/>
          <a:chOff x="0" y="0"/>
          <a:chExt cx="0" cy="0"/>
        </a:xfrm>
      </p:grpSpPr>
      <p:sp>
        <p:nvSpPr>
          <p:cNvPr id="7" name="TextBox">
            <a:extLst>
              <a:ext uri="{FF2B5EF4-FFF2-40B4-BE49-F238E27FC236}">
                <a16:creationId xmlns:a16="http://schemas.microsoft.com/office/drawing/2014/main" id="{9FBB499C-D22E-E02E-342C-293D573F4036}"/>
              </a:ext>
            </a:extLst>
          </p:cNvPr>
          <p:cNvSpPr txBox="1"/>
          <p:nvPr/>
        </p:nvSpPr>
        <p:spPr>
          <a:xfrm>
            <a:off x="411162" y="1611630"/>
            <a:ext cx="8321040" cy="1028700"/>
          </a:xfrm>
          <a:prstGeom prst="rect">
            <a:avLst/>
          </a:prstGeom>
          <a:noFill/>
        </p:spPr>
        <p:txBody>
          <a:bodyPr wrap="square" lIns="0" tIns="0" rIns="0" bIns="0" rtlCol="0">
            <a:noAutofit/>
          </a:bodyPr>
          <a:lstStyle/>
          <a:p>
            <a:pPr marL="0" indent="0">
              <a:lnSpc>
                <a:spcPct val="90000"/>
              </a:lnSpc>
              <a:spcBef>
                <a:spcPts val="0"/>
              </a:spcBef>
              <a:buSzPct val="100000"/>
              <a:buFontTx/>
              <a:buNone/>
            </a:pPr>
            <a:r>
              <a:rPr lang="en-US" sz="3600" cap="all" baseline="0">
                <a:solidFill>
                  <a:srgbClr val="FFCC01"/>
                </a:solidFill>
              </a:rPr>
              <a:t>THANK YOU.</a:t>
            </a:r>
          </a:p>
        </p:txBody>
      </p:sp>
      <p:sp>
        <p:nvSpPr>
          <p:cNvPr id="5" name="Text Placeholder 1">
            <a:extLst>
              <a:ext uri="{FF2B5EF4-FFF2-40B4-BE49-F238E27FC236}">
                <a16:creationId xmlns:a16="http://schemas.microsoft.com/office/drawing/2014/main" id="{900DDD06-33DA-C48B-4271-22D241C5EC75}"/>
              </a:ext>
            </a:extLst>
          </p:cNvPr>
          <p:cNvSpPr>
            <a:spLocks noGrp="1"/>
          </p:cNvSpPr>
          <p:nvPr>
            <p:ph type="body" sz="quarter" idx="10" hasCustomPrompt="1"/>
          </p:nvPr>
        </p:nvSpPr>
        <p:spPr>
          <a:xfrm>
            <a:off x="411164" y="3614561"/>
            <a:ext cx="4024312" cy="1028699"/>
          </a:xfrm>
        </p:spPr>
        <p:txBody>
          <a:bodyPr anchor="b" anchorCtr="0"/>
          <a:lstStyle>
            <a:lvl1pPr marL="0" indent="0">
              <a:spcBef>
                <a:spcPts val="0"/>
              </a:spcBef>
              <a:buFontTx/>
              <a:buNone/>
              <a:defRPr sz="900"/>
            </a:lvl1pPr>
            <a:lvl2pPr marL="0" indent="0">
              <a:spcBef>
                <a:spcPts val="0"/>
              </a:spcBef>
              <a:buFontTx/>
              <a:buNone/>
              <a:defRPr sz="900"/>
            </a:lvl2pPr>
            <a:lvl3pPr marL="0" indent="0">
              <a:spcBef>
                <a:spcPts val="0"/>
              </a:spcBef>
              <a:buFontTx/>
              <a:buNone/>
              <a:defRPr sz="900"/>
            </a:lvl3pPr>
            <a:lvl4pPr marL="0" indent="0">
              <a:spcBef>
                <a:spcPts val="0"/>
              </a:spcBef>
              <a:buFontTx/>
              <a:buNone/>
              <a:defRPr sz="900"/>
            </a:lvl4pPr>
            <a:lvl5pPr marL="0" indent="0">
              <a:spcBef>
                <a:spcPts val="0"/>
              </a:spcBef>
              <a:buFontTx/>
              <a:buNone/>
              <a:defRPr sz="900"/>
            </a:lvl5pPr>
            <a:lvl6pPr marL="0" indent="0">
              <a:spcBef>
                <a:spcPts val="0"/>
              </a:spcBef>
              <a:buFontTx/>
              <a:buNone/>
              <a:defRPr sz="900"/>
            </a:lvl6pPr>
            <a:lvl7pPr marL="0" indent="0">
              <a:spcBef>
                <a:spcPts val="0"/>
              </a:spcBef>
              <a:buFontTx/>
              <a:buNone/>
              <a:defRPr sz="900"/>
            </a:lvl7pPr>
            <a:lvl8pPr marL="0" indent="0">
              <a:spcBef>
                <a:spcPts val="0"/>
              </a:spcBef>
              <a:buFontTx/>
              <a:buNone/>
              <a:defRPr sz="900"/>
            </a:lvl8pPr>
            <a:lvl9pPr marL="0" indent="0">
              <a:spcBef>
                <a:spcPts val="0"/>
              </a:spcBef>
              <a:buFontTx/>
              <a:buNone/>
              <a:defRPr sz="900"/>
            </a:lvl9pPr>
          </a:lstStyle>
          <a:p>
            <a:pPr lvl="0"/>
            <a:r>
              <a:rPr lang="en-US"/>
              <a:t>[Optional contact information]</a:t>
            </a:r>
          </a:p>
        </p:txBody>
      </p:sp>
      <p:sp>
        <p:nvSpPr>
          <p:cNvPr id="2" name="Date Placeholder 1">
            <a:extLst>
              <a:ext uri="{FF2B5EF4-FFF2-40B4-BE49-F238E27FC236}">
                <a16:creationId xmlns:a16="http://schemas.microsoft.com/office/drawing/2014/main" id="{8D632A57-06FC-652E-6EE4-1F70D322E5B3}"/>
              </a:ext>
            </a:extLst>
          </p:cNvPr>
          <p:cNvSpPr>
            <a:spLocks noGrp="1"/>
          </p:cNvSpPr>
          <p:nvPr>
            <p:ph type="dt" sz="half" idx="11"/>
          </p:nvPr>
        </p:nvSpPr>
        <p:spPr/>
        <p:txBody>
          <a:bodyPr/>
          <a:lstStyle/>
          <a:p>
            <a:fld id="{B06F3EBE-B2E8-4992-9F00-9E4B44F057C0}" type="datetime3">
              <a:rPr lang="en-US" smtClean="0"/>
              <a:t>5 January 2026</a:t>
            </a:fld>
            <a:endParaRPr lang="en-US"/>
          </a:p>
        </p:txBody>
      </p:sp>
      <p:sp>
        <p:nvSpPr>
          <p:cNvPr id="4" name="Slide Number Placeholder 3">
            <a:extLst>
              <a:ext uri="{FF2B5EF4-FFF2-40B4-BE49-F238E27FC236}">
                <a16:creationId xmlns:a16="http://schemas.microsoft.com/office/drawing/2014/main" id="{69E1E829-FABB-578E-0154-2C87BBF4E6A0}"/>
              </a:ext>
            </a:extLst>
          </p:cNvPr>
          <p:cNvSpPr>
            <a:spLocks noGrp="1"/>
          </p:cNvSpPr>
          <p:nvPr>
            <p:ph type="sldNum" sz="quarter" idx="12"/>
          </p:nvPr>
        </p:nvSpPr>
        <p:spPr/>
        <p:txBody>
          <a:bodyPr/>
          <a:lstStyle/>
          <a:p>
            <a:fld id="{64E5BE4B-2FBF-4174-9E62-85FAD1CB43A6}" type="slidenum">
              <a:rPr lang="en-US" smtClean="0"/>
              <a:pPr/>
              <a:t>‹#›</a:t>
            </a:fld>
            <a:endParaRPr lang="en-US"/>
          </a:p>
        </p:txBody>
      </p:sp>
      <p:pic>
        <p:nvPicPr>
          <p:cNvPr id="6" name="Picture 5">
            <a:extLst>
              <a:ext uri="{FF2B5EF4-FFF2-40B4-BE49-F238E27FC236}">
                <a16:creationId xmlns:a16="http://schemas.microsoft.com/office/drawing/2014/main" id="{B3490B06-8AF4-4B9B-7F1E-C2E93EEF2F63}"/>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1169879711"/>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Logo">
    <p:bg>
      <p:bgPr>
        <a:solidFill>
          <a:srgbClr val="221F20"/>
        </a:solidFill>
        <a:effectLst/>
      </p:bgPr>
    </p:bg>
    <p:spTree>
      <p:nvGrpSpPr>
        <p:cNvPr id="1" name=""/>
        <p:cNvGrpSpPr/>
        <p:nvPr/>
      </p:nvGrpSpPr>
      <p:grpSpPr>
        <a:xfrm>
          <a:off x="0" y="0"/>
          <a:ext cx="0" cy="0"/>
          <a:chOff x="0" y="0"/>
          <a:chExt cx="0" cy="0"/>
        </a:xfrm>
      </p:grpSpPr>
      <p:pic>
        <p:nvPicPr>
          <p:cNvPr id="2" name="U.S. Army" descr="U.S. Army">
            <a:extLst>
              <a:ext uri="{FF2B5EF4-FFF2-40B4-BE49-F238E27FC236}">
                <a16:creationId xmlns:a16="http://schemas.microsoft.com/office/drawing/2014/main" id="{0B06A788-76BC-690C-D43E-FC2BDE0FB202}"/>
              </a:ext>
            </a:extLst>
          </p:cNvPr>
          <p:cNvPicPr>
            <a:picLocks noChangeAspect="1"/>
          </p:cNvPicPr>
          <p:nvPr/>
        </p:nvPicPr>
        <p:blipFill>
          <a:blip r:embed="rId2"/>
          <a:stretch>
            <a:fillRect/>
          </a:stretch>
        </p:blipFill>
        <p:spPr bwMode="black">
          <a:xfrm>
            <a:off x="2120265" y="1645920"/>
            <a:ext cx="4903470" cy="1851660"/>
          </a:xfrm>
          <a:prstGeom prst="rect">
            <a:avLst/>
          </a:prstGeom>
        </p:spPr>
      </p:pic>
    </p:spTree>
    <p:extLst>
      <p:ext uri="{BB962C8B-B14F-4D97-AF65-F5344CB8AC3E}">
        <p14:creationId xmlns:p14="http://schemas.microsoft.com/office/powerpoint/2010/main" val="754809050"/>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DEFAULT" type="blank">
  <p:cSld name="DEFAULT">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2897971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image" Target="../media/image2.png"/><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image" Target="../media/image1.pn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theme" Target="../theme/theme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title"/>
          </p:nvPr>
        </p:nvSpPr>
        <p:spPr>
          <a:xfrm>
            <a:off x="685800" y="114210"/>
            <a:ext cx="7238700" cy="34263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6" name="Google Shape;56;p15"/>
          <p:cNvSpPr txBox="1">
            <a:spLocks noGrp="1"/>
          </p:cNvSpPr>
          <p:nvPr>
            <p:ph type="body" idx="1"/>
          </p:nvPr>
        </p:nvSpPr>
        <p:spPr>
          <a:xfrm>
            <a:off x="457110" y="1207170"/>
            <a:ext cx="4038390" cy="176769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7" name="Google Shape;57;p15"/>
          <p:cNvSpPr txBox="1">
            <a:spLocks noGrp="1"/>
          </p:cNvSpPr>
          <p:nvPr>
            <p:ph type="body" idx="2"/>
          </p:nvPr>
        </p:nvSpPr>
        <p:spPr>
          <a:xfrm>
            <a:off x="4648320" y="1207170"/>
            <a:ext cx="4038390" cy="176769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8" name="Google Shape;58;p15"/>
          <p:cNvSpPr txBox="1">
            <a:spLocks noGrp="1"/>
          </p:cNvSpPr>
          <p:nvPr>
            <p:ph type="body" idx="3"/>
          </p:nvPr>
        </p:nvSpPr>
        <p:spPr>
          <a:xfrm>
            <a:off x="457110" y="3089610"/>
            <a:ext cx="4038390" cy="176769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9" name="Google Shape;59;p15"/>
          <p:cNvSpPr txBox="1">
            <a:spLocks noGrp="1"/>
          </p:cNvSpPr>
          <p:nvPr>
            <p:ph type="body" idx="4"/>
          </p:nvPr>
        </p:nvSpPr>
        <p:spPr>
          <a:xfrm>
            <a:off x="4648320" y="3089610"/>
            <a:ext cx="4038390" cy="176769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70940C-8B04-CB4D-1B44-6768963C04C7}"/>
              </a:ext>
            </a:extLst>
          </p:cNvPr>
          <p:cNvPicPr>
            <a:picLocks noChangeAspect="1"/>
          </p:cNvPicPr>
          <p:nvPr/>
        </p:nvPicPr>
        <p:blipFill>
          <a:blip r:embed="rId33"/>
          <a:srcRect l="26274" t="67"/>
          <a:stretch>
            <a:fillRect/>
          </a:stretch>
        </p:blipFill>
        <p:spPr>
          <a:xfrm>
            <a:off x="7821386" y="308611"/>
            <a:ext cx="911133" cy="358278"/>
          </a:xfrm>
          <a:prstGeom prst="rect">
            <a:avLst/>
          </a:prstGeom>
        </p:spPr>
      </p:pic>
      <p:sp>
        <p:nvSpPr>
          <p:cNvPr id="2" name="Title Placeholder 1"/>
          <p:cNvSpPr>
            <a:spLocks noGrp="1"/>
          </p:cNvSpPr>
          <p:nvPr>
            <p:ph type="title"/>
          </p:nvPr>
        </p:nvSpPr>
        <p:spPr>
          <a:xfrm>
            <a:off x="411480" y="308611"/>
            <a:ext cx="6173470" cy="685800"/>
          </a:xfrm>
          <a:prstGeom prst="rect">
            <a:avLst/>
          </a:prstGeom>
        </p:spPr>
        <p:txBody>
          <a:bodyPr vert="horz" lIns="0" tIns="0" rIns="0" bIns="0" rtlCol="0" anchor="t" anchorCtr="0">
            <a:noAutofit/>
          </a:bodyPr>
          <a:lstStyle/>
          <a:p>
            <a:r>
              <a:rPr lang="en-US"/>
              <a:t>[Slide title]</a:t>
            </a:r>
          </a:p>
        </p:txBody>
      </p:sp>
      <p:sp>
        <p:nvSpPr>
          <p:cNvPr id="3" name="Text Placeholder 2"/>
          <p:cNvSpPr>
            <a:spLocks noGrp="1"/>
          </p:cNvSpPr>
          <p:nvPr>
            <p:ph type="body" idx="1"/>
          </p:nvPr>
        </p:nvSpPr>
        <p:spPr>
          <a:xfrm>
            <a:off x="411479" y="1200149"/>
            <a:ext cx="8321040" cy="3429000"/>
          </a:xfrm>
          <a:prstGeom prst="rect">
            <a:avLst/>
          </a:prstGeom>
        </p:spPr>
        <p:txBody>
          <a:bodyPr vert="horz" lIns="0" tIns="0" rIns="0" bIns="0" spcCol="36576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15">
            <a:extLst>
              <a:ext uri="{FF2B5EF4-FFF2-40B4-BE49-F238E27FC236}">
                <a16:creationId xmlns:a16="http://schemas.microsoft.com/office/drawing/2014/main" id="{A505B177-5D6D-67A3-C213-FBD8A41DB44D}"/>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dirty="0">
                <a:solidFill>
                  <a:srgbClr val="2DAA27"/>
                </a:solidFill>
                <a:latin typeface="+mn-lt"/>
                <a:cs typeface="Arial Bold" panose="020B0704020202020204" pitchFamily="34" charset="0"/>
              </a:rPr>
              <a:t>UNCLASSIFIED / GENERAL</a:t>
            </a:r>
          </a:p>
        </p:txBody>
      </p:sp>
      <p:sp>
        <p:nvSpPr>
          <p:cNvPr id="6" name="Rectangle 5">
            <a:extLst>
              <a:ext uri="{FF2B5EF4-FFF2-40B4-BE49-F238E27FC236}">
                <a16:creationId xmlns:a16="http://schemas.microsoft.com/office/drawing/2014/main" id="{B1B11D7F-02E5-4718-D558-9A38AEFE4A3F}"/>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dirty="0">
                <a:solidFill>
                  <a:srgbClr val="2DAA27"/>
                </a:solidFill>
                <a:latin typeface="+mn-lt"/>
                <a:cs typeface="Arial Bold" panose="020B0704020202020204" pitchFamily="34" charset="0"/>
              </a:rPr>
              <a:t>UNCLASSIFIED / GENERAL</a:t>
            </a:r>
          </a:p>
        </p:txBody>
      </p:sp>
      <p:sp>
        <p:nvSpPr>
          <p:cNvPr id="13" name="Date Placeholder 12">
            <a:extLst>
              <a:ext uri="{FF2B5EF4-FFF2-40B4-BE49-F238E27FC236}">
                <a16:creationId xmlns:a16="http://schemas.microsoft.com/office/drawing/2014/main" id="{B598B6A5-7EA2-1E58-A263-9A08F2A4D5DB}"/>
              </a:ext>
            </a:extLst>
          </p:cNvPr>
          <p:cNvSpPr>
            <a:spLocks noGrp="1"/>
          </p:cNvSpPr>
          <p:nvPr>
            <p:ph type="dt" sz="half" idx="2"/>
          </p:nvPr>
        </p:nvSpPr>
        <p:spPr>
          <a:xfrm>
            <a:off x="410766" y="4972050"/>
            <a:ext cx="617934" cy="171450"/>
          </a:xfrm>
          <a:prstGeom prst="rect">
            <a:avLst/>
          </a:prstGeom>
        </p:spPr>
        <p:txBody>
          <a:bodyPr vert="horz" lIns="0" tIns="45720" rIns="0" bIns="45720" rtlCol="0" anchor="b" anchorCtr="0"/>
          <a:lstStyle>
            <a:lvl1pPr algn="l">
              <a:defRPr sz="525" b="1">
                <a:solidFill>
                  <a:schemeClr val="tx1"/>
                </a:solidFill>
              </a:defRPr>
            </a:lvl1pPr>
          </a:lstStyle>
          <a:p>
            <a:fld id="{CABCB1B0-B6E5-4DD1-BB55-95C076D6C0C8}" type="datetime3">
              <a:rPr lang="en-US" smtClean="0"/>
              <a:t>5 January 2026</a:t>
            </a:fld>
            <a:endParaRPr lang="en-US"/>
          </a:p>
        </p:txBody>
      </p:sp>
      <p:sp>
        <p:nvSpPr>
          <p:cNvPr id="14" name="Slide Number Placeholder 13">
            <a:extLst>
              <a:ext uri="{FF2B5EF4-FFF2-40B4-BE49-F238E27FC236}">
                <a16:creationId xmlns:a16="http://schemas.microsoft.com/office/drawing/2014/main" id="{FFA4C418-D296-ED76-977B-4AA2E1E8237F}"/>
              </a:ext>
            </a:extLst>
          </p:cNvPr>
          <p:cNvSpPr>
            <a:spLocks noGrp="1"/>
          </p:cNvSpPr>
          <p:nvPr>
            <p:ph type="sldNum" sz="quarter" idx="4"/>
          </p:nvPr>
        </p:nvSpPr>
        <p:spPr>
          <a:xfrm>
            <a:off x="8408037" y="4972050"/>
            <a:ext cx="331501" cy="171450"/>
          </a:xfrm>
          <a:prstGeom prst="rect">
            <a:avLst/>
          </a:prstGeom>
        </p:spPr>
        <p:txBody>
          <a:bodyPr vert="horz" lIns="0" tIns="45720" rIns="0" bIns="45720" rtlCol="0" anchor="b" anchorCtr="0"/>
          <a:lstStyle>
            <a:lvl1pPr algn="r">
              <a:defRPr sz="525" b="1">
                <a:solidFill>
                  <a:schemeClr val="tx1"/>
                </a:solidFill>
              </a:defRPr>
            </a:lvl1pPr>
          </a:lstStyle>
          <a:p>
            <a:pPr marL="0" lvl="0" indent="0" algn="r" rtl="0">
              <a:spcBef>
                <a:spcPts val="0"/>
              </a:spcBef>
              <a:spcAft>
                <a:spcPts val="0"/>
              </a:spcAft>
              <a:buNone/>
            </a:pPr>
            <a:fld id="{00000000-1234-1234-1234-123412341234}" type="slidenum">
              <a:rPr lang="en" smtClean="0"/>
              <a:t>‹#›</a:t>
            </a:fld>
            <a:endParaRPr lang="en"/>
          </a:p>
        </p:txBody>
      </p:sp>
      <p:pic>
        <p:nvPicPr>
          <p:cNvPr id="10" name="Picture 9" descr="A picture containing icon&#10;&#10;AI-generated content may be incorrect.">
            <a:extLst>
              <a:ext uri="{FF2B5EF4-FFF2-40B4-BE49-F238E27FC236}">
                <a16:creationId xmlns:a16="http://schemas.microsoft.com/office/drawing/2014/main" id="{84A6E5DC-D173-77B5-CFA6-9D4A8EBB00CD}"/>
              </a:ext>
            </a:extLst>
          </p:cNvPr>
          <p:cNvPicPr>
            <a:picLocks noChangeAspect="1"/>
          </p:cNvPicPr>
          <p:nvPr/>
        </p:nvPicPr>
        <p:blipFill>
          <a:blip r:embed="rId34"/>
          <a:stretch>
            <a:fillRect/>
          </a:stretch>
        </p:blipFill>
        <p:spPr>
          <a:xfrm>
            <a:off x="7444515" y="318065"/>
            <a:ext cx="376871" cy="358278"/>
          </a:xfrm>
          <a:prstGeom prst="rect">
            <a:avLst/>
          </a:prstGeom>
        </p:spPr>
      </p:pic>
    </p:spTree>
    <p:extLst>
      <p:ext uri="{BB962C8B-B14F-4D97-AF65-F5344CB8AC3E}">
        <p14:creationId xmlns:p14="http://schemas.microsoft.com/office/powerpoint/2010/main" val="183973215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Lst>
  <p:hf sldNum="0" hdr="0" ftr="0" dt="0"/>
  <p:txStyles>
    <p:titleStyle>
      <a:lvl1pPr algn="l" defTabSz="685800" rtl="0" eaLnBrk="1" latinLnBrk="0" hangingPunct="1">
        <a:lnSpc>
          <a:spcPct val="90000"/>
        </a:lnSpc>
        <a:spcBef>
          <a:spcPct val="0"/>
        </a:spcBef>
        <a:buNone/>
        <a:defRPr sz="2400" kern="1200" cap="all" baseline="0">
          <a:solidFill>
            <a:schemeClr val="tx1"/>
          </a:solidFill>
          <a:latin typeface="+mj-lt"/>
          <a:ea typeface="+mj-ea"/>
          <a:cs typeface="+mj-cs"/>
        </a:defRPr>
      </a:lvl1pPr>
    </p:titleStyle>
    <p:bodyStyle>
      <a:lvl1pPr marL="137160" indent="-137160" algn="l" defTabSz="685800" rtl="0" eaLnBrk="1" latinLnBrk="0" hangingPunct="1">
        <a:lnSpc>
          <a:spcPct val="95000"/>
        </a:lnSpc>
        <a:spcBef>
          <a:spcPts val="750"/>
        </a:spcBef>
        <a:buFont typeface="Arial" panose="020B0604020202020204" pitchFamily="34" charset="0"/>
        <a:buChar char="▪"/>
        <a:defRPr sz="1275" kern="1200">
          <a:solidFill>
            <a:schemeClr val="tx1"/>
          </a:solidFill>
          <a:latin typeface="+mn-lt"/>
          <a:ea typeface="+mn-ea"/>
          <a:cs typeface="+mn-cs"/>
        </a:defRPr>
      </a:lvl1pPr>
      <a:lvl2pPr marL="27432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2pPr>
      <a:lvl3pPr marL="41148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3pPr>
      <a:lvl4pPr marL="54864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4pPr>
      <a:lvl5pPr marL="68580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5pPr>
      <a:lvl6pPr marL="82296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6pPr>
      <a:lvl7pPr marL="96012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7pPr>
      <a:lvl8pPr marL="109728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8pPr>
      <a:lvl9pPr marL="123444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9pPr>
    </p:bodyStyle>
    <p:otherStyle>
      <a:defPPr>
        <a:defRPr lang="en-US"/>
      </a:defPPr>
      <a:lvl1pPr marL="0" algn="l" defTabSz="685800" rtl="0" eaLnBrk="1" latinLnBrk="0" hangingPunct="1">
        <a:defRPr sz="1275" kern="1200">
          <a:solidFill>
            <a:schemeClr val="tx1"/>
          </a:solidFill>
          <a:latin typeface="+mn-lt"/>
          <a:ea typeface="+mn-ea"/>
          <a:cs typeface="+mn-cs"/>
        </a:defRPr>
      </a:lvl1pPr>
      <a:lvl2pPr marL="342900" algn="l" defTabSz="685800" rtl="0" eaLnBrk="1" latinLnBrk="0" hangingPunct="1">
        <a:defRPr sz="1275" kern="1200">
          <a:solidFill>
            <a:schemeClr val="tx1"/>
          </a:solidFill>
          <a:latin typeface="+mn-lt"/>
          <a:ea typeface="+mn-ea"/>
          <a:cs typeface="+mn-cs"/>
        </a:defRPr>
      </a:lvl2pPr>
      <a:lvl3pPr marL="685800" algn="l" defTabSz="685800" rtl="0" eaLnBrk="1" latinLnBrk="0" hangingPunct="1">
        <a:defRPr sz="1275" kern="1200">
          <a:solidFill>
            <a:schemeClr val="tx1"/>
          </a:solidFill>
          <a:latin typeface="+mn-lt"/>
          <a:ea typeface="+mn-ea"/>
          <a:cs typeface="+mn-cs"/>
        </a:defRPr>
      </a:lvl3pPr>
      <a:lvl4pPr marL="1028700" algn="l" defTabSz="685800" rtl="0" eaLnBrk="1" latinLnBrk="0" hangingPunct="1">
        <a:defRPr sz="1275" kern="1200">
          <a:solidFill>
            <a:schemeClr val="tx1"/>
          </a:solidFill>
          <a:latin typeface="+mn-lt"/>
          <a:ea typeface="+mn-ea"/>
          <a:cs typeface="+mn-cs"/>
        </a:defRPr>
      </a:lvl4pPr>
      <a:lvl5pPr marL="1371600" algn="l" defTabSz="685800" rtl="0" eaLnBrk="1" latinLnBrk="0" hangingPunct="1">
        <a:defRPr sz="1275" kern="1200">
          <a:solidFill>
            <a:schemeClr val="tx1"/>
          </a:solidFill>
          <a:latin typeface="+mn-lt"/>
          <a:ea typeface="+mn-ea"/>
          <a:cs typeface="+mn-cs"/>
        </a:defRPr>
      </a:lvl5pPr>
      <a:lvl6pPr marL="1714500" algn="l" defTabSz="685800" rtl="0" eaLnBrk="1" latinLnBrk="0" hangingPunct="1">
        <a:defRPr sz="1275" kern="1200">
          <a:solidFill>
            <a:schemeClr val="tx1"/>
          </a:solidFill>
          <a:latin typeface="+mn-lt"/>
          <a:ea typeface="+mn-ea"/>
          <a:cs typeface="+mn-cs"/>
        </a:defRPr>
      </a:lvl6pPr>
      <a:lvl7pPr marL="2057400" algn="l" defTabSz="685800" rtl="0" eaLnBrk="1" latinLnBrk="0" hangingPunct="1">
        <a:defRPr sz="1275" kern="1200">
          <a:solidFill>
            <a:schemeClr val="tx1"/>
          </a:solidFill>
          <a:latin typeface="+mn-lt"/>
          <a:ea typeface="+mn-ea"/>
          <a:cs typeface="+mn-cs"/>
        </a:defRPr>
      </a:lvl7pPr>
      <a:lvl8pPr marL="2400300" algn="l" defTabSz="685800" rtl="0" eaLnBrk="1" latinLnBrk="0" hangingPunct="1">
        <a:defRPr sz="1275" kern="1200">
          <a:solidFill>
            <a:schemeClr val="tx1"/>
          </a:solidFill>
          <a:latin typeface="+mn-lt"/>
          <a:ea typeface="+mn-ea"/>
          <a:cs typeface="+mn-cs"/>
        </a:defRPr>
      </a:lvl8pPr>
      <a:lvl9pPr marL="2743200" algn="l" defTabSz="685800" rtl="0" eaLnBrk="1" latinLnBrk="0" hangingPunct="1">
        <a:defRPr sz="127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
          <p15:clr>
            <a:srgbClr val="F26B43"/>
          </p15:clr>
        </p15:guide>
        <p15:guide id="2" pos="345">
          <p15:clr>
            <a:srgbClr val="F26B43"/>
          </p15:clr>
        </p15:guide>
        <p15:guide id="3" pos="7335">
          <p15:clr>
            <a:srgbClr val="F26B43"/>
          </p15:clr>
        </p15:guide>
        <p15:guide id="4" orient="horz" pos="4061">
          <p15:clr>
            <a:srgbClr val="F26B43"/>
          </p15:clr>
        </p15:guide>
        <p15:guide id="6" pos="1018">
          <p15:clr>
            <a:srgbClr val="A4A3A4"/>
          </p15:clr>
        </p15:guide>
        <p15:guide id="7" pos="1248">
          <p15:clr>
            <a:srgbClr val="A4A3A4"/>
          </p15:clr>
        </p15:guide>
        <p15:guide id="8" pos="2148">
          <p15:clr>
            <a:srgbClr val="A4A3A4"/>
          </p15:clr>
        </p15:guide>
        <p15:guide id="9" pos="3052">
          <p15:clr>
            <a:srgbClr val="A4A3A4"/>
          </p15:clr>
        </p15:guide>
        <p15:guide id="10" pos="3954">
          <p15:clr>
            <a:srgbClr val="A4A3A4"/>
          </p15:clr>
        </p15:guide>
        <p15:guide id="11" pos="3724">
          <p15:clr>
            <a:srgbClr val="A4A3A4"/>
          </p15:clr>
        </p15:guide>
        <p15:guide id="12" pos="4858">
          <p15:clr>
            <a:srgbClr val="A4A3A4"/>
          </p15:clr>
        </p15:guide>
        <p15:guide id="13" pos="5784">
          <p15:clr>
            <a:srgbClr val="A4A3A4"/>
          </p15:clr>
        </p15:guide>
        <p15:guide id="14" pos="6660">
          <p15:clr>
            <a:srgbClr val="A4A3A4"/>
          </p15:clr>
        </p15:guide>
        <p15:guide id="15" pos="1920">
          <p15:clr>
            <a:srgbClr val="A4A3A4"/>
          </p15:clr>
        </p15:guide>
        <p15:guide id="16" pos="2822">
          <p15:clr>
            <a:srgbClr val="A4A3A4"/>
          </p15:clr>
        </p15:guide>
        <p15:guide id="17" pos="4626">
          <p15:clr>
            <a:srgbClr val="A4A3A4"/>
          </p15:clr>
        </p15:guide>
        <p15:guide id="18" pos="5530">
          <p15:clr>
            <a:srgbClr val="A4A3A4"/>
          </p15:clr>
        </p15:guide>
        <p15:guide id="19" pos="6434">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CEDCD1-8A82-A4DE-9B35-46F95FAC732A}"/>
              </a:ext>
            </a:extLst>
          </p:cNvPr>
          <p:cNvSpPr>
            <a:spLocks noGrp="1"/>
          </p:cNvSpPr>
          <p:nvPr>
            <p:ph type="dt" sz="half" idx="49"/>
          </p:nvPr>
        </p:nvSpPr>
        <p:spPr/>
        <p:txBody>
          <a:bodyPr/>
          <a:lstStyle/>
          <a:p>
            <a:fld id="{7A3E0868-4E26-4CDC-8A56-D70E2D8B12FE}" type="datetime3">
              <a:rPr lang="en-US" smtClean="0"/>
              <a:t>5 January 2026</a:t>
            </a:fld>
            <a:endParaRPr lang="en-US"/>
          </a:p>
        </p:txBody>
      </p:sp>
      <p:sp>
        <p:nvSpPr>
          <p:cNvPr id="3" name="Slide Number Placeholder 2">
            <a:extLst>
              <a:ext uri="{FF2B5EF4-FFF2-40B4-BE49-F238E27FC236}">
                <a16:creationId xmlns:a16="http://schemas.microsoft.com/office/drawing/2014/main" id="{EDFC473F-A75E-4DC2-8570-AE774BD728DD}"/>
              </a:ext>
            </a:extLst>
          </p:cNvPr>
          <p:cNvSpPr>
            <a:spLocks noGrp="1"/>
          </p:cNvSpPr>
          <p:nvPr>
            <p:ph type="sldNum" sz="quarter" idx="50"/>
          </p:nvPr>
        </p:nvSpPr>
        <p:spPr/>
        <p:txBody>
          <a:bodyPr/>
          <a:lstStyle/>
          <a:p>
            <a:fld id="{64E5BE4B-2FBF-4174-9E62-85FAD1CB43A6}" type="slidenum">
              <a:rPr lang="en-US" smtClean="0"/>
              <a:pPr/>
              <a:t>1</a:t>
            </a:fld>
            <a:endParaRPr lang="en-US"/>
          </a:p>
        </p:txBody>
      </p:sp>
      <p:sp>
        <p:nvSpPr>
          <p:cNvPr id="4" name="Text Placeholder 3">
            <a:extLst>
              <a:ext uri="{FF2B5EF4-FFF2-40B4-BE49-F238E27FC236}">
                <a16:creationId xmlns:a16="http://schemas.microsoft.com/office/drawing/2014/main" id="{B80DEDE9-4858-4C27-B4C6-4C6F58108368}"/>
              </a:ext>
            </a:extLst>
          </p:cNvPr>
          <p:cNvSpPr>
            <a:spLocks noGrp="1"/>
          </p:cNvSpPr>
          <p:nvPr>
            <p:ph type="body" sz="quarter" idx="39"/>
          </p:nvPr>
        </p:nvSpPr>
        <p:spPr/>
        <p:txBody>
          <a:bodyPr/>
          <a:lstStyle/>
          <a:p>
            <a:endParaRPr lang="en-US"/>
          </a:p>
        </p:txBody>
      </p:sp>
      <p:sp>
        <p:nvSpPr>
          <p:cNvPr id="5" name="Text Placeholder 4">
            <a:extLst>
              <a:ext uri="{FF2B5EF4-FFF2-40B4-BE49-F238E27FC236}">
                <a16:creationId xmlns:a16="http://schemas.microsoft.com/office/drawing/2014/main" id="{7FE8D803-C316-B231-5C32-BF98564CBF6E}"/>
              </a:ext>
            </a:extLst>
          </p:cNvPr>
          <p:cNvSpPr>
            <a:spLocks noGrp="1"/>
          </p:cNvSpPr>
          <p:nvPr>
            <p:ph type="body" sz="quarter" idx="40"/>
          </p:nvPr>
        </p:nvSpPr>
        <p:spPr/>
        <p:txBody>
          <a:bodyPr/>
          <a:lstStyle/>
          <a:p>
            <a:endParaRPr lang="en-US"/>
          </a:p>
        </p:txBody>
      </p:sp>
      <p:sp>
        <p:nvSpPr>
          <p:cNvPr id="6" name="Text Placeholder 5">
            <a:extLst>
              <a:ext uri="{FF2B5EF4-FFF2-40B4-BE49-F238E27FC236}">
                <a16:creationId xmlns:a16="http://schemas.microsoft.com/office/drawing/2014/main" id="{0E7DFB44-CB5A-D055-D208-29292EB83BA8}"/>
              </a:ext>
            </a:extLst>
          </p:cNvPr>
          <p:cNvSpPr>
            <a:spLocks noGrp="1"/>
          </p:cNvSpPr>
          <p:nvPr>
            <p:ph type="body" sz="quarter" idx="41"/>
          </p:nvPr>
        </p:nvSpPr>
        <p:spPr/>
        <p:txBody>
          <a:bodyPr/>
          <a:lstStyle/>
          <a:p>
            <a:endParaRPr lang="en-US"/>
          </a:p>
        </p:txBody>
      </p:sp>
      <p:sp>
        <p:nvSpPr>
          <p:cNvPr id="7" name="Text Placeholder 6">
            <a:extLst>
              <a:ext uri="{FF2B5EF4-FFF2-40B4-BE49-F238E27FC236}">
                <a16:creationId xmlns:a16="http://schemas.microsoft.com/office/drawing/2014/main" id="{1E27A23D-1264-C18B-8704-3BB8D3DDA814}"/>
              </a:ext>
            </a:extLst>
          </p:cNvPr>
          <p:cNvSpPr>
            <a:spLocks noGrp="1"/>
          </p:cNvSpPr>
          <p:nvPr>
            <p:ph type="body" sz="quarter" idx="42"/>
          </p:nvPr>
        </p:nvSpPr>
        <p:spPr/>
        <p:txBody>
          <a:bodyPr/>
          <a:lstStyle/>
          <a:p>
            <a:endParaRPr lang="en-US"/>
          </a:p>
        </p:txBody>
      </p:sp>
      <p:sp>
        <p:nvSpPr>
          <p:cNvPr id="8" name="Text Placeholder 7">
            <a:extLst>
              <a:ext uri="{FF2B5EF4-FFF2-40B4-BE49-F238E27FC236}">
                <a16:creationId xmlns:a16="http://schemas.microsoft.com/office/drawing/2014/main" id="{355E2838-989D-7DF0-B18F-588792413AF1}"/>
              </a:ext>
            </a:extLst>
          </p:cNvPr>
          <p:cNvSpPr>
            <a:spLocks noGrp="1"/>
          </p:cNvSpPr>
          <p:nvPr>
            <p:ph type="body" sz="quarter" idx="43"/>
          </p:nvPr>
        </p:nvSpPr>
        <p:spPr/>
        <p:txBody>
          <a:bodyPr/>
          <a:lstStyle/>
          <a:p>
            <a:endParaRPr lang="en-US"/>
          </a:p>
        </p:txBody>
      </p:sp>
      <p:sp>
        <p:nvSpPr>
          <p:cNvPr id="9" name="Text Placeholder 8">
            <a:extLst>
              <a:ext uri="{FF2B5EF4-FFF2-40B4-BE49-F238E27FC236}">
                <a16:creationId xmlns:a16="http://schemas.microsoft.com/office/drawing/2014/main" id="{A7B0621F-5C65-6818-0B88-534447F06CAF}"/>
              </a:ext>
            </a:extLst>
          </p:cNvPr>
          <p:cNvSpPr>
            <a:spLocks noGrp="1"/>
          </p:cNvSpPr>
          <p:nvPr>
            <p:ph type="body" sz="quarter" idx="44"/>
          </p:nvPr>
        </p:nvSpPr>
        <p:spPr/>
        <p:txBody>
          <a:bodyPr/>
          <a:lstStyle/>
          <a:p>
            <a:endParaRPr lang="en-US" dirty="0"/>
          </a:p>
        </p:txBody>
      </p:sp>
      <p:sp>
        <p:nvSpPr>
          <p:cNvPr id="10" name="Text Placeholder 9">
            <a:extLst>
              <a:ext uri="{FF2B5EF4-FFF2-40B4-BE49-F238E27FC236}">
                <a16:creationId xmlns:a16="http://schemas.microsoft.com/office/drawing/2014/main" id="{0CF84DC2-27D1-49EA-21F0-873B61A43794}"/>
              </a:ext>
            </a:extLst>
          </p:cNvPr>
          <p:cNvSpPr>
            <a:spLocks noGrp="1"/>
          </p:cNvSpPr>
          <p:nvPr>
            <p:ph type="body" sz="quarter" idx="45"/>
          </p:nvPr>
        </p:nvSpPr>
        <p:spPr/>
        <p:txBody>
          <a:bodyPr/>
          <a:lstStyle/>
          <a:p>
            <a:endParaRPr lang="en-US"/>
          </a:p>
        </p:txBody>
      </p:sp>
      <p:sp>
        <p:nvSpPr>
          <p:cNvPr id="11" name="Text Placeholder 10">
            <a:extLst>
              <a:ext uri="{FF2B5EF4-FFF2-40B4-BE49-F238E27FC236}">
                <a16:creationId xmlns:a16="http://schemas.microsoft.com/office/drawing/2014/main" id="{7AA21EBF-49CF-7D00-81EE-8DF3FE1242AE}"/>
              </a:ext>
            </a:extLst>
          </p:cNvPr>
          <p:cNvSpPr>
            <a:spLocks noGrp="1"/>
          </p:cNvSpPr>
          <p:nvPr>
            <p:ph type="body" sz="quarter" idx="46"/>
          </p:nvPr>
        </p:nvSpPr>
        <p:spPr/>
        <p:txBody>
          <a:bodyPr/>
          <a:lstStyle/>
          <a:p>
            <a:endParaRPr lang="en-US"/>
          </a:p>
        </p:txBody>
      </p:sp>
      <p:sp>
        <p:nvSpPr>
          <p:cNvPr id="12" name="Text Placeholder 11">
            <a:extLst>
              <a:ext uri="{FF2B5EF4-FFF2-40B4-BE49-F238E27FC236}">
                <a16:creationId xmlns:a16="http://schemas.microsoft.com/office/drawing/2014/main" id="{0AF38A44-B326-F4AE-602A-A0BEB3F1F435}"/>
              </a:ext>
            </a:extLst>
          </p:cNvPr>
          <p:cNvSpPr>
            <a:spLocks noGrp="1"/>
          </p:cNvSpPr>
          <p:nvPr>
            <p:ph type="body" sz="quarter" idx="47"/>
          </p:nvPr>
        </p:nvSpPr>
        <p:spPr/>
        <p:txBody>
          <a:bodyPr/>
          <a:lstStyle/>
          <a:p>
            <a:endParaRPr lang="en-US"/>
          </a:p>
        </p:txBody>
      </p:sp>
      <p:sp>
        <p:nvSpPr>
          <p:cNvPr id="13" name="Text Placeholder 12">
            <a:extLst>
              <a:ext uri="{FF2B5EF4-FFF2-40B4-BE49-F238E27FC236}">
                <a16:creationId xmlns:a16="http://schemas.microsoft.com/office/drawing/2014/main" id="{F9A58B16-C2F4-48E1-ADC9-25487CB5A9FD}"/>
              </a:ext>
            </a:extLst>
          </p:cNvPr>
          <p:cNvSpPr>
            <a:spLocks noGrp="1"/>
          </p:cNvSpPr>
          <p:nvPr>
            <p:ph type="body" sz="quarter" idx="48"/>
          </p:nvPr>
        </p:nvSpPr>
        <p:spPr/>
        <p:txBody>
          <a:bodyPr/>
          <a:lstStyle/>
          <a:p>
            <a:endParaRPr lang="en-US"/>
          </a:p>
        </p:txBody>
      </p:sp>
      <p:sp>
        <p:nvSpPr>
          <p:cNvPr id="14" name="Title 13">
            <a:extLst>
              <a:ext uri="{FF2B5EF4-FFF2-40B4-BE49-F238E27FC236}">
                <a16:creationId xmlns:a16="http://schemas.microsoft.com/office/drawing/2014/main" id="{EDAC0F52-3870-8062-386A-70842807E7D1}"/>
              </a:ext>
            </a:extLst>
          </p:cNvPr>
          <p:cNvSpPr>
            <a:spLocks noGrp="1"/>
          </p:cNvSpPr>
          <p:nvPr>
            <p:ph type="ctrTitle"/>
          </p:nvPr>
        </p:nvSpPr>
        <p:spPr/>
        <p:txBody>
          <a:bodyPr/>
          <a:lstStyle/>
          <a:p>
            <a:r>
              <a:rPr lang="en-US" dirty="0"/>
              <a:t>NETWORK BASICS</a:t>
            </a:r>
          </a:p>
        </p:txBody>
      </p:sp>
      <p:sp>
        <p:nvSpPr>
          <p:cNvPr id="15" name="Subtitle 14">
            <a:extLst>
              <a:ext uri="{FF2B5EF4-FFF2-40B4-BE49-F238E27FC236}">
                <a16:creationId xmlns:a16="http://schemas.microsoft.com/office/drawing/2014/main" id="{DE5F912C-9782-F91C-A2AE-FB21D97D5491}"/>
              </a:ext>
            </a:extLst>
          </p:cNvPr>
          <p:cNvSpPr>
            <a:spLocks noGrp="1"/>
          </p:cNvSpPr>
          <p:nvPr>
            <p:ph type="subTitle" idx="1"/>
          </p:nvPr>
        </p:nvSpPr>
        <p:spPr/>
        <p:txBody>
          <a:bodyPr/>
          <a:lstStyle/>
          <a:p>
            <a:endParaRPr lang="en-US"/>
          </a:p>
        </p:txBody>
      </p:sp>
      <p:sp>
        <p:nvSpPr>
          <p:cNvPr id="16" name="Text Placeholder 15">
            <a:extLst>
              <a:ext uri="{FF2B5EF4-FFF2-40B4-BE49-F238E27FC236}">
                <a16:creationId xmlns:a16="http://schemas.microsoft.com/office/drawing/2014/main" id="{81345946-3489-83E5-F7D9-C344B837A0B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37738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5"/>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0"/>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5"/>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5"/>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5"/>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4E7EC-C6E5-3B66-9715-F86CD1ED3FBF}"/>
              </a:ext>
            </a:extLst>
          </p:cNvPr>
          <p:cNvSpPr>
            <a:spLocks noGrp="1"/>
          </p:cNvSpPr>
          <p:nvPr>
            <p:ph type="title"/>
          </p:nvPr>
        </p:nvSpPr>
        <p:spPr>
          <a:xfrm>
            <a:off x="411480" y="308611"/>
            <a:ext cx="6173470" cy="891778"/>
          </a:xfrm>
        </p:spPr>
        <p:txBody>
          <a:bodyPr anchor="t">
            <a:normAutofit/>
          </a:bodyPr>
          <a:lstStyle/>
          <a:p>
            <a:r>
              <a:rPr lang="en-US" dirty="0"/>
              <a:t>Introductions and class overview </a:t>
            </a:r>
          </a:p>
        </p:txBody>
      </p:sp>
      <p:sp>
        <p:nvSpPr>
          <p:cNvPr id="3" name="Content Placeholder 2">
            <a:extLst>
              <a:ext uri="{FF2B5EF4-FFF2-40B4-BE49-F238E27FC236}">
                <a16:creationId xmlns:a16="http://schemas.microsoft.com/office/drawing/2014/main" id="{521A9847-6B9F-B2FF-159A-4CD0F3809FE8}"/>
              </a:ext>
            </a:extLst>
          </p:cNvPr>
          <p:cNvSpPr>
            <a:spLocks noGrp="1"/>
          </p:cNvSpPr>
          <p:nvPr>
            <p:ph type="body" sz="quarter" idx="11"/>
          </p:nvPr>
        </p:nvSpPr>
        <p:spPr>
          <a:xfrm>
            <a:off x="411480" y="1611630"/>
            <a:ext cx="5096351" cy="3017520"/>
          </a:xfrm>
        </p:spPr>
        <p:txBody>
          <a:bodyPr>
            <a:normAutofit/>
          </a:bodyPr>
          <a:lstStyle/>
          <a:p>
            <a:pPr>
              <a:spcAft>
                <a:spcPts val="600"/>
              </a:spcAft>
            </a:pPr>
            <a:r>
              <a:rPr lang="en-US" sz="1900"/>
              <a:t>Who in the class has networking experience? </a:t>
            </a:r>
          </a:p>
          <a:p>
            <a:pPr>
              <a:spcAft>
                <a:spcPts val="600"/>
              </a:spcAft>
            </a:pPr>
            <a:r>
              <a:rPr lang="en-US" sz="1900"/>
              <a:t>Who in the class has previous cloud experience? </a:t>
            </a:r>
          </a:p>
          <a:p>
            <a:pPr>
              <a:spcAft>
                <a:spcPts val="600"/>
              </a:spcAft>
            </a:pPr>
            <a:endParaRPr lang="en-US" sz="1900"/>
          </a:p>
          <a:p>
            <a:pPr marL="0" indent="0">
              <a:spcAft>
                <a:spcPts val="600"/>
              </a:spcAft>
              <a:buNone/>
            </a:pPr>
            <a:r>
              <a:rPr lang="en-US" sz="1900" b="1"/>
              <a:t>Networking Basics </a:t>
            </a:r>
          </a:p>
          <a:p>
            <a:pPr>
              <a:spcAft>
                <a:spcPts val="600"/>
              </a:spcAft>
            </a:pPr>
            <a:r>
              <a:rPr lang="en-US" sz="1900"/>
              <a:t>Physical </a:t>
            </a:r>
          </a:p>
          <a:p>
            <a:pPr>
              <a:spcAft>
                <a:spcPts val="600"/>
              </a:spcAft>
            </a:pPr>
            <a:r>
              <a:rPr lang="en-US" sz="1900"/>
              <a:t>Logical </a:t>
            </a:r>
          </a:p>
          <a:p>
            <a:pPr>
              <a:spcAft>
                <a:spcPts val="600"/>
              </a:spcAft>
            </a:pPr>
            <a:r>
              <a:rPr lang="en-US" sz="1900"/>
              <a:t>DODIN Application </a:t>
            </a:r>
          </a:p>
        </p:txBody>
      </p:sp>
    </p:spTree>
    <p:extLst>
      <p:ext uri="{BB962C8B-B14F-4D97-AF65-F5344CB8AC3E}">
        <p14:creationId xmlns:p14="http://schemas.microsoft.com/office/powerpoint/2010/main" val="2491172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0"/>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0"/>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5"/>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0"/>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5"/>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0"/>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C990D-BAFC-E9FC-7B61-187358D7F590}"/>
              </a:ext>
            </a:extLst>
          </p:cNvPr>
          <p:cNvSpPr>
            <a:spLocks noGrp="1"/>
          </p:cNvSpPr>
          <p:nvPr>
            <p:ph type="title"/>
          </p:nvPr>
        </p:nvSpPr>
        <p:spPr>
          <a:xfrm>
            <a:off x="194310" y="2228850"/>
            <a:ext cx="6173470" cy="685800"/>
          </a:xfrm>
        </p:spPr>
        <p:txBody>
          <a:bodyPr/>
          <a:lstStyle/>
          <a:p>
            <a:r>
              <a:rPr lang="en-US" dirty="0"/>
              <a:t>Networks- The physical</a:t>
            </a:r>
          </a:p>
        </p:txBody>
      </p:sp>
    </p:spTree>
    <p:extLst>
      <p:ext uri="{BB962C8B-B14F-4D97-AF65-F5344CB8AC3E}">
        <p14:creationId xmlns:p14="http://schemas.microsoft.com/office/powerpoint/2010/main" val="1528324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5"/>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0"/>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5"/>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0"/>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grpSp>
        <p:nvGrpSpPr>
          <p:cNvPr id="247" name="Google Shape;247;p52"/>
          <p:cNvGrpSpPr/>
          <p:nvPr/>
        </p:nvGrpSpPr>
        <p:grpSpPr>
          <a:xfrm>
            <a:off x="1119150" y="371520"/>
            <a:ext cx="5387850" cy="4935600"/>
            <a:chOff x="1492200" y="495360"/>
            <a:chExt cx="7183800" cy="6580800"/>
          </a:xfrm>
        </p:grpSpPr>
        <p:sp>
          <p:nvSpPr>
            <p:cNvPr id="248" name="Google Shape;248;p52"/>
            <p:cNvSpPr/>
            <p:nvPr/>
          </p:nvSpPr>
          <p:spPr>
            <a:xfrm>
              <a:off x="1492200" y="495360"/>
              <a:ext cx="7183800" cy="658080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249" name="Google Shape;249;p52"/>
            <p:cNvSpPr/>
            <p:nvPr/>
          </p:nvSpPr>
          <p:spPr>
            <a:xfrm>
              <a:off x="4924800" y="682200"/>
              <a:ext cx="2085120" cy="51804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2100" b="1" strike="noStrike">
                  <a:solidFill>
                    <a:schemeClr val="dk1"/>
                  </a:solidFill>
                  <a:latin typeface="Arial"/>
                  <a:ea typeface="Arial"/>
                  <a:cs typeface="Arial"/>
                  <a:sym typeface="Arial"/>
                </a:rPr>
                <a:t>Internet</a:t>
              </a:r>
              <a:endParaRPr sz="2100" b="0" strike="noStrike">
                <a:solidFill>
                  <a:srgbClr val="000000"/>
                </a:solidFill>
                <a:latin typeface="Arial"/>
                <a:ea typeface="Arial"/>
                <a:cs typeface="Arial"/>
                <a:sym typeface="Arial"/>
              </a:endParaRPr>
            </a:p>
          </p:txBody>
        </p:sp>
      </p:grpSp>
      <p:sp>
        <p:nvSpPr>
          <p:cNvPr id="250" name="Google Shape;250;p52"/>
          <p:cNvSpPr txBox="1">
            <a:spLocks noGrp="1"/>
          </p:cNvSpPr>
          <p:nvPr>
            <p:ph type="title"/>
          </p:nvPr>
        </p:nvSpPr>
        <p:spPr>
          <a:xfrm>
            <a:off x="1760940" y="78840"/>
            <a:ext cx="5428890" cy="3618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2300"/>
              <a:buFont typeface="Arial"/>
              <a:buNone/>
            </a:pPr>
            <a:r>
              <a:rPr lang="en" sz="2300" b="1" strike="noStrike">
                <a:solidFill>
                  <a:schemeClr val="dk1"/>
                </a:solidFill>
                <a:latin typeface="Arial"/>
                <a:ea typeface="Arial"/>
                <a:cs typeface="Arial"/>
                <a:sym typeface="Arial"/>
              </a:rPr>
              <a:t>Networking (cont.)</a:t>
            </a:r>
            <a:endParaRPr sz="2300" b="0" strike="noStrike">
              <a:solidFill>
                <a:schemeClr val="dk1"/>
              </a:solidFill>
              <a:latin typeface="Calibri"/>
              <a:ea typeface="Calibri"/>
              <a:cs typeface="Calibri"/>
              <a:sym typeface="Calibri"/>
            </a:endParaRPr>
          </a:p>
        </p:txBody>
      </p:sp>
      <p:sp>
        <p:nvSpPr>
          <p:cNvPr id="251" name="Google Shape;251;p52"/>
          <p:cNvSpPr/>
          <p:nvPr/>
        </p:nvSpPr>
        <p:spPr>
          <a:xfrm>
            <a:off x="1379160" y="740610"/>
            <a:ext cx="6355530" cy="3903390"/>
          </a:xfrm>
          <a:prstGeom prst="rect">
            <a:avLst/>
          </a:prstGeom>
          <a:noFill/>
          <a:ln>
            <a:noFill/>
          </a:ln>
        </p:spPr>
        <p:txBody>
          <a:bodyPr spcFirstLastPara="1" wrap="square" lIns="69125" tIns="34550" rIns="69125" bIns="34550" anchor="t" anchorCtr="0">
            <a:noAutofit/>
          </a:bodyPr>
          <a:lstStyle/>
          <a:p>
            <a:pPr marL="0" marR="0" lvl="0" indent="0" algn="l" rtl="0">
              <a:spcBef>
                <a:spcPts val="0"/>
              </a:spcBef>
              <a:spcAft>
                <a:spcPts val="0"/>
              </a:spcAft>
              <a:buNone/>
            </a:pPr>
            <a:endParaRPr sz="900" b="1" strike="noStrike">
              <a:solidFill>
                <a:schemeClr val="dk1"/>
              </a:solidFill>
              <a:latin typeface="Calibri"/>
              <a:ea typeface="Calibri"/>
              <a:cs typeface="Calibri"/>
              <a:sym typeface="Calibri"/>
            </a:endParaRPr>
          </a:p>
        </p:txBody>
      </p:sp>
      <p:grpSp>
        <p:nvGrpSpPr>
          <p:cNvPr id="252" name="Google Shape;252;p52"/>
          <p:cNvGrpSpPr/>
          <p:nvPr/>
        </p:nvGrpSpPr>
        <p:grpSpPr>
          <a:xfrm>
            <a:off x="5604660" y="832140"/>
            <a:ext cx="2510460" cy="2718090"/>
            <a:chOff x="7472880" y="1109520"/>
            <a:chExt cx="3347280" cy="3624120"/>
          </a:xfrm>
        </p:grpSpPr>
        <p:pic>
          <p:nvPicPr>
            <p:cNvPr id="253" name="Google Shape;253;p52" descr="Cloud round icons - Vector stencils library"/>
            <p:cNvPicPr preferRelativeResize="0"/>
            <p:nvPr/>
          </p:nvPicPr>
          <p:blipFill rotWithShape="1">
            <a:blip r:embed="rId3">
              <a:alphaModFix/>
            </a:blip>
            <a:srcRect/>
            <a:stretch/>
          </p:blipFill>
          <p:spPr>
            <a:xfrm>
              <a:off x="7472880" y="1109520"/>
              <a:ext cx="3347280" cy="3624120"/>
            </a:xfrm>
            <a:prstGeom prst="rect">
              <a:avLst/>
            </a:prstGeom>
            <a:noFill/>
            <a:ln>
              <a:noFill/>
            </a:ln>
          </p:spPr>
        </p:pic>
        <p:sp>
          <p:nvSpPr>
            <p:cNvPr id="254" name="Google Shape;254;p52"/>
            <p:cNvSpPr/>
            <p:nvPr/>
          </p:nvSpPr>
          <p:spPr>
            <a:xfrm>
              <a:off x="7949880" y="2505240"/>
              <a:ext cx="2136960" cy="6246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2600" b="1" strike="noStrike">
                  <a:solidFill>
                    <a:schemeClr val="dk1"/>
                  </a:solidFill>
                  <a:latin typeface="Calibri"/>
                  <a:ea typeface="Calibri"/>
                  <a:cs typeface="Calibri"/>
                  <a:sym typeface="Calibri"/>
                </a:rPr>
                <a:t>DODIN</a:t>
              </a:r>
              <a:endParaRPr sz="2600" b="0" strike="noStrike">
                <a:solidFill>
                  <a:srgbClr val="000000"/>
                </a:solidFill>
                <a:latin typeface="Arial"/>
                <a:ea typeface="Arial"/>
                <a:cs typeface="Arial"/>
                <a:sym typeface="Arial"/>
              </a:endParaRPr>
            </a:p>
          </p:txBody>
        </p:sp>
      </p:grpSp>
      <p:sp>
        <p:nvSpPr>
          <p:cNvPr id="255" name="Google Shape;255;p52"/>
          <p:cNvSpPr/>
          <p:nvPr/>
        </p:nvSpPr>
        <p:spPr>
          <a:xfrm>
            <a:off x="5121900" y="1101330"/>
            <a:ext cx="137889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IAP</a:t>
            </a:r>
            <a:endParaRPr sz="1500" b="0" strike="noStrike">
              <a:solidFill>
                <a:srgbClr val="000000"/>
              </a:solidFill>
              <a:latin typeface="Arial"/>
              <a:ea typeface="Arial"/>
              <a:cs typeface="Arial"/>
              <a:sym typeface="Arial"/>
            </a:endParaRPr>
          </a:p>
        </p:txBody>
      </p:sp>
      <p:pic>
        <p:nvPicPr>
          <p:cNvPr id="256" name="Google Shape;256;p52"/>
          <p:cNvPicPr preferRelativeResize="0"/>
          <p:nvPr/>
        </p:nvPicPr>
        <p:blipFill rotWithShape="1">
          <a:blip r:embed="rId4">
            <a:alphaModFix/>
          </a:blip>
          <a:srcRect/>
          <a:stretch/>
        </p:blipFill>
        <p:spPr>
          <a:xfrm>
            <a:off x="5409990" y="2344140"/>
            <a:ext cx="991980" cy="991980"/>
          </a:xfrm>
          <a:prstGeom prst="rect">
            <a:avLst/>
          </a:prstGeom>
          <a:noFill/>
          <a:ln>
            <a:noFill/>
          </a:ln>
        </p:spPr>
      </p:pic>
      <p:sp>
        <p:nvSpPr>
          <p:cNvPr id="257" name="Google Shape;257;p52"/>
          <p:cNvSpPr/>
          <p:nvPr/>
        </p:nvSpPr>
        <p:spPr>
          <a:xfrm>
            <a:off x="5409990" y="3059910"/>
            <a:ext cx="1378890" cy="2740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400" b="1" strike="noStrike">
                <a:solidFill>
                  <a:srgbClr val="00B050"/>
                </a:solidFill>
                <a:latin typeface="Calibri"/>
                <a:ea typeface="Calibri"/>
                <a:cs typeface="Calibri"/>
                <a:sym typeface="Calibri"/>
              </a:rPr>
              <a:t>BCAP</a:t>
            </a:r>
            <a:endParaRPr sz="1400" b="0" strike="noStrike">
              <a:solidFill>
                <a:srgbClr val="000000"/>
              </a:solidFill>
              <a:latin typeface="Arial"/>
              <a:ea typeface="Arial"/>
              <a:cs typeface="Arial"/>
              <a:sym typeface="Arial"/>
            </a:endParaRPr>
          </a:p>
        </p:txBody>
      </p:sp>
      <p:sp>
        <p:nvSpPr>
          <p:cNvPr id="258" name="Google Shape;258;p52"/>
          <p:cNvSpPr/>
          <p:nvPr/>
        </p:nvSpPr>
        <p:spPr>
          <a:xfrm>
            <a:off x="3608010" y="3203820"/>
            <a:ext cx="1667520" cy="109053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259" name="Google Shape;259;p52"/>
          <p:cNvSpPr/>
          <p:nvPr/>
        </p:nvSpPr>
        <p:spPr>
          <a:xfrm>
            <a:off x="3582900" y="4160430"/>
            <a:ext cx="169263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GOVCLOUD CSP</a:t>
            </a:r>
            <a:endParaRPr sz="1500" b="0" strike="noStrike">
              <a:solidFill>
                <a:srgbClr val="000000"/>
              </a:solidFill>
              <a:latin typeface="Arial"/>
              <a:ea typeface="Arial"/>
              <a:cs typeface="Arial"/>
              <a:sym typeface="Arial"/>
            </a:endParaRPr>
          </a:p>
        </p:txBody>
      </p:sp>
      <p:grpSp>
        <p:nvGrpSpPr>
          <p:cNvPr id="260" name="Google Shape;260;p52"/>
          <p:cNvGrpSpPr/>
          <p:nvPr/>
        </p:nvGrpSpPr>
        <p:grpSpPr>
          <a:xfrm>
            <a:off x="3889890" y="3363120"/>
            <a:ext cx="1167210" cy="734130"/>
            <a:chOff x="5186520" y="4484160"/>
            <a:chExt cx="1556280" cy="978840"/>
          </a:xfrm>
        </p:grpSpPr>
        <p:pic>
          <p:nvPicPr>
            <p:cNvPr id="261" name="Google Shape;261;p52"/>
            <p:cNvPicPr preferRelativeResize="0"/>
            <p:nvPr/>
          </p:nvPicPr>
          <p:blipFill rotWithShape="1">
            <a:blip r:embed="rId5">
              <a:alphaModFix/>
            </a:blip>
            <a:srcRect/>
            <a:stretch/>
          </p:blipFill>
          <p:spPr>
            <a:xfrm>
              <a:off x="5881680" y="4506120"/>
              <a:ext cx="514800" cy="514800"/>
            </a:xfrm>
            <a:prstGeom prst="rect">
              <a:avLst/>
            </a:prstGeom>
            <a:noFill/>
            <a:ln>
              <a:noFill/>
            </a:ln>
            <a:effectLst>
              <a:outerShdw blurRad="50760" dist="38160" dir="5400000" algn="t" rotWithShape="0">
                <a:srgbClr val="000000">
                  <a:alpha val="40000"/>
                </a:srgbClr>
              </a:outerShdw>
            </a:effectLst>
          </p:spPr>
        </p:pic>
        <p:pic>
          <p:nvPicPr>
            <p:cNvPr id="262" name="Google Shape;262;p52"/>
            <p:cNvPicPr preferRelativeResize="0"/>
            <p:nvPr/>
          </p:nvPicPr>
          <p:blipFill rotWithShape="1">
            <a:blip r:embed="rId5">
              <a:alphaModFix/>
            </a:blip>
            <a:srcRect/>
            <a:stretch/>
          </p:blipFill>
          <p:spPr>
            <a:xfrm>
              <a:off x="5881680" y="4948200"/>
              <a:ext cx="514800" cy="514800"/>
            </a:xfrm>
            <a:prstGeom prst="rect">
              <a:avLst/>
            </a:prstGeom>
            <a:noFill/>
            <a:ln>
              <a:noFill/>
            </a:ln>
            <a:effectLst>
              <a:outerShdw blurRad="50760" dist="38160" dir="5400000" algn="t" rotWithShape="0">
                <a:srgbClr val="000000">
                  <a:alpha val="40000"/>
                </a:srgbClr>
              </a:outerShdw>
            </a:effectLst>
          </p:spPr>
        </p:pic>
        <p:pic>
          <p:nvPicPr>
            <p:cNvPr id="263" name="Google Shape;263;p52"/>
            <p:cNvPicPr preferRelativeResize="0"/>
            <p:nvPr/>
          </p:nvPicPr>
          <p:blipFill rotWithShape="1">
            <a:blip r:embed="rId5">
              <a:alphaModFix/>
            </a:blip>
            <a:srcRect/>
            <a:stretch/>
          </p:blipFill>
          <p:spPr>
            <a:xfrm>
              <a:off x="6228000" y="4506120"/>
              <a:ext cx="514800" cy="514800"/>
            </a:xfrm>
            <a:prstGeom prst="rect">
              <a:avLst/>
            </a:prstGeom>
            <a:noFill/>
            <a:ln>
              <a:noFill/>
            </a:ln>
            <a:effectLst>
              <a:outerShdw blurRad="50760" dist="38160" dir="5400000" algn="t" rotWithShape="0">
                <a:srgbClr val="000000">
                  <a:alpha val="40000"/>
                </a:srgbClr>
              </a:outerShdw>
            </a:effectLst>
          </p:spPr>
        </p:pic>
        <p:pic>
          <p:nvPicPr>
            <p:cNvPr id="264" name="Google Shape;264;p52"/>
            <p:cNvPicPr preferRelativeResize="0"/>
            <p:nvPr/>
          </p:nvPicPr>
          <p:blipFill rotWithShape="1">
            <a:blip r:embed="rId5">
              <a:alphaModFix/>
            </a:blip>
            <a:srcRect/>
            <a:stretch/>
          </p:blipFill>
          <p:spPr>
            <a:xfrm>
              <a:off x="6228000" y="4948200"/>
              <a:ext cx="514800" cy="514800"/>
            </a:xfrm>
            <a:prstGeom prst="rect">
              <a:avLst/>
            </a:prstGeom>
            <a:noFill/>
            <a:ln>
              <a:noFill/>
            </a:ln>
            <a:effectLst>
              <a:outerShdw blurRad="50760" dist="38160" dir="5400000" algn="t" rotWithShape="0">
                <a:srgbClr val="000000">
                  <a:alpha val="40000"/>
                </a:srgbClr>
              </a:outerShdw>
            </a:effectLst>
          </p:spPr>
        </p:pic>
        <p:pic>
          <p:nvPicPr>
            <p:cNvPr id="265" name="Google Shape;265;p52"/>
            <p:cNvPicPr preferRelativeResize="0"/>
            <p:nvPr/>
          </p:nvPicPr>
          <p:blipFill rotWithShape="1">
            <a:blip r:embed="rId5">
              <a:alphaModFix/>
            </a:blip>
            <a:srcRect/>
            <a:stretch/>
          </p:blipFill>
          <p:spPr>
            <a:xfrm>
              <a:off x="5186520" y="4484160"/>
              <a:ext cx="514800" cy="514800"/>
            </a:xfrm>
            <a:prstGeom prst="rect">
              <a:avLst/>
            </a:prstGeom>
            <a:noFill/>
            <a:ln>
              <a:noFill/>
            </a:ln>
            <a:effectLst>
              <a:outerShdw blurRad="50760" dist="38160" dir="5400000" algn="t" rotWithShape="0">
                <a:srgbClr val="000000">
                  <a:alpha val="40000"/>
                </a:srgbClr>
              </a:outerShdw>
            </a:effectLst>
          </p:spPr>
        </p:pic>
        <p:pic>
          <p:nvPicPr>
            <p:cNvPr id="266" name="Google Shape;266;p52"/>
            <p:cNvPicPr preferRelativeResize="0"/>
            <p:nvPr/>
          </p:nvPicPr>
          <p:blipFill rotWithShape="1">
            <a:blip r:embed="rId5">
              <a:alphaModFix/>
            </a:blip>
            <a:srcRect/>
            <a:stretch/>
          </p:blipFill>
          <p:spPr>
            <a:xfrm>
              <a:off x="5186520" y="4926240"/>
              <a:ext cx="514800" cy="514800"/>
            </a:xfrm>
            <a:prstGeom prst="rect">
              <a:avLst/>
            </a:prstGeom>
            <a:noFill/>
            <a:ln>
              <a:noFill/>
            </a:ln>
            <a:effectLst>
              <a:outerShdw blurRad="50760" dist="38160" dir="5400000" algn="t" rotWithShape="0">
                <a:srgbClr val="000000">
                  <a:alpha val="40000"/>
                </a:srgbClr>
              </a:outerShdw>
            </a:effectLst>
          </p:spPr>
        </p:pic>
        <p:pic>
          <p:nvPicPr>
            <p:cNvPr id="267" name="Google Shape;267;p52"/>
            <p:cNvPicPr preferRelativeResize="0"/>
            <p:nvPr/>
          </p:nvPicPr>
          <p:blipFill rotWithShape="1">
            <a:blip r:embed="rId5">
              <a:alphaModFix/>
            </a:blip>
            <a:srcRect/>
            <a:stretch/>
          </p:blipFill>
          <p:spPr>
            <a:xfrm>
              <a:off x="5533200" y="4484160"/>
              <a:ext cx="514800" cy="514800"/>
            </a:xfrm>
            <a:prstGeom prst="rect">
              <a:avLst/>
            </a:prstGeom>
            <a:noFill/>
            <a:ln>
              <a:noFill/>
            </a:ln>
            <a:effectLst>
              <a:outerShdw blurRad="50760" dist="38160" dir="5400000" algn="t" rotWithShape="0">
                <a:srgbClr val="000000">
                  <a:alpha val="40000"/>
                </a:srgbClr>
              </a:outerShdw>
            </a:effectLst>
          </p:spPr>
        </p:pic>
        <p:pic>
          <p:nvPicPr>
            <p:cNvPr id="268" name="Google Shape;268;p52"/>
            <p:cNvPicPr preferRelativeResize="0"/>
            <p:nvPr/>
          </p:nvPicPr>
          <p:blipFill rotWithShape="1">
            <a:blip r:embed="rId5">
              <a:alphaModFix/>
            </a:blip>
            <a:srcRect/>
            <a:stretch/>
          </p:blipFill>
          <p:spPr>
            <a:xfrm>
              <a:off x="5533200" y="4926240"/>
              <a:ext cx="514800" cy="514800"/>
            </a:xfrm>
            <a:prstGeom prst="rect">
              <a:avLst/>
            </a:prstGeom>
            <a:noFill/>
            <a:ln>
              <a:noFill/>
            </a:ln>
            <a:effectLst>
              <a:outerShdw blurRad="50760" dist="38160" dir="5400000" algn="t" rotWithShape="0">
                <a:srgbClr val="000000">
                  <a:alpha val="40000"/>
                </a:srgbClr>
              </a:outerShdw>
            </a:effectLst>
          </p:spPr>
        </p:pic>
      </p:grpSp>
      <p:sp>
        <p:nvSpPr>
          <p:cNvPr id="269" name="Google Shape;269;p52"/>
          <p:cNvSpPr/>
          <p:nvPr/>
        </p:nvSpPr>
        <p:spPr>
          <a:xfrm>
            <a:off x="2038500" y="1025190"/>
            <a:ext cx="1692630" cy="110835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nvGrpSpPr>
          <p:cNvPr id="270" name="Google Shape;270;p52"/>
          <p:cNvGrpSpPr/>
          <p:nvPr/>
        </p:nvGrpSpPr>
        <p:grpSpPr>
          <a:xfrm>
            <a:off x="2263950" y="1154250"/>
            <a:ext cx="1167480" cy="734130"/>
            <a:chOff x="3018600" y="1539000"/>
            <a:chExt cx="1556640" cy="978840"/>
          </a:xfrm>
        </p:grpSpPr>
        <p:pic>
          <p:nvPicPr>
            <p:cNvPr id="271" name="Google Shape;271;p52"/>
            <p:cNvPicPr preferRelativeResize="0"/>
            <p:nvPr/>
          </p:nvPicPr>
          <p:blipFill rotWithShape="1">
            <a:blip r:embed="rId5">
              <a:alphaModFix/>
            </a:blip>
            <a:srcRect/>
            <a:stretch/>
          </p:blipFill>
          <p:spPr>
            <a:xfrm>
              <a:off x="3713760" y="1560960"/>
              <a:ext cx="514800" cy="514800"/>
            </a:xfrm>
            <a:prstGeom prst="rect">
              <a:avLst/>
            </a:prstGeom>
            <a:noFill/>
            <a:ln>
              <a:noFill/>
            </a:ln>
            <a:effectLst>
              <a:outerShdw blurRad="50760" dist="38160" dir="5400000" algn="t" rotWithShape="0">
                <a:srgbClr val="000000">
                  <a:alpha val="40000"/>
                </a:srgbClr>
              </a:outerShdw>
            </a:effectLst>
          </p:spPr>
        </p:pic>
        <p:pic>
          <p:nvPicPr>
            <p:cNvPr id="272" name="Google Shape;272;p52"/>
            <p:cNvPicPr preferRelativeResize="0"/>
            <p:nvPr/>
          </p:nvPicPr>
          <p:blipFill rotWithShape="1">
            <a:blip r:embed="rId5">
              <a:alphaModFix/>
            </a:blip>
            <a:srcRect/>
            <a:stretch/>
          </p:blipFill>
          <p:spPr>
            <a:xfrm>
              <a:off x="3713760" y="2003040"/>
              <a:ext cx="514800" cy="514800"/>
            </a:xfrm>
            <a:prstGeom prst="rect">
              <a:avLst/>
            </a:prstGeom>
            <a:noFill/>
            <a:ln>
              <a:noFill/>
            </a:ln>
            <a:effectLst>
              <a:outerShdw blurRad="50760" dist="38160" dir="5400000" algn="t" rotWithShape="0">
                <a:srgbClr val="000000">
                  <a:alpha val="40000"/>
                </a:srgbClr>
              </a:outerShdw>
            </a:effectLst>
          </p:spPr>
        </p:pic>
        <p:pic>
          <p:nvPicPr>
            <p:cNvPr id="273" name="Google Shape;273;p52"/>
            <p:cNvPicPr preferRelativeResize="0"/>
            <p:nvPr/>
          </p:nvPicPr>
          <p:blipFill rotWithShape="1">
            <a:blip r:embed="rId5">
              <a:alphaModFix/>
            </a:blip>
            <a:srcRect/>
            <a:stretch/>
          </p:blipFill>
          <p:spPr>
            <a:xfrm>
              <a:off x="4060440" y="1560960"/>
              <a:ext cx="514800" cy="514800"/>
            </a:xfrm>
            <a:prstGeom prst="rect">
              <a:avLst/>
            </a:prstGeom>
            <a:noFill/>
            <a:ln>
              <a:noFill/>
            </a:ln>
            <a:effectLst>
              <a:outerShdw blurRad="50760" dist="38160" dir="5400000" algn="t" rotWithShape="0">
                <a:srgbClr val="000000">
                  <a:alpha val="40000"/>
                </a:srgbClr>
              </a:outerShdw>
            </a:effectLst>
          </p:spPr>
        </p:pic>
        <p:pic>
          <p:nvPicPr>
            <p:cNvPr id="274" name="Google Shape;274;p52"/>
            <p:cNvPicPr preferRelativeResize="0"/>
            <p:nvPr/>
          </p:nvPicPr>
          <p:blipFill rotWithShape="1">
            <a:blip r:embed="rId5">
              <a:alphaModFix/>
            </a:blip>
            <a:srcRect/>
            <a:stretch/>
          </p:blipFill>
          <p:spPr>
            <a:xfrm>
              <a:off x="4060440" y="2003040"/>
              <a:ext cx="514800" cy="514800"/>
            </a:xfrm>
            <a:prstGeom prst="rect">
              <a:avLst/>
            </a:prstGeom>
            <a:noFill/>
            <a:ln>
              <a:noFill/>
            </a:ln>
            <a:effectLst>
              <a:outerShdw blurRad="50760" dist="38160" dir="5400000" algn="t" rotWithShape="0">
                <a:srgbClr val="000000">
                  <a:alpha val="40000"/>
                </a:srgbClr>
              </a:outerShdw>
            </a:effectLst>
          </p:spPr>
        </p:pic>
        <p:pic>
          <p:nvPicPr>
            <p:cNvPr id="275" name="Google Shape;275;p52"/>
            <p:cNvPicPr preferRelativeResize="0"/>
            <p:nvPr/>
          </p:nvPicPr>
          <p:blipFill rotWithShape="1">
            <a:blip r:embed="rId5">
              <a:alphaModFix/>
            </a:blip>
            <a:srcRect/>
            <a:stretch/>
          </p:blipFill>
          <p:spPr>
            <a:xfrm>
              <a:off x="3018600" y="1539000"/>
              <a:ext cx="514800" cy="514800"/>
            </a:xfrm>
            <a:prstGeom prst="rect">
              <a:avLst/>
            </a:prstGeom>
            <a:noFill/>
            <a:ln>
              <a:noFill/>
            </a:ln>
            <a:effectLst>
              <a:outerShdw blurRad="50760" dist="38160" dir="5400000" algn="t" rotWithShape="0">
                <a:srgbClr val="000000">
                  <a:alpha val="40000"/>
                </a:srgbClr>
              </a:outerShdw>
            </a:effectLst>
          </p:spPr>
        </p:pic>
        <p:pic>
          <p:nvPicPr>
            <p:cNvPr id="276" name="Google Shape;276;p52"/>
            <p:cNvPicPr preferRelativeResize="0"/>
            <p:nvPr/>
          </p:nvPicPr>
          <p:blipFill rotWithShape="1">
            <a:blip r:embed="rId5">
              <a:alphaModFix/>
            </a:blip>
            <a:srcRect/>
            <a:stretch/>
          </p:blipFill>
          <p:spPr>
            <a:xfrm>
              <a:off x="3018600" y="1981080"/>
              <a:ext cx="514800" cy="514800"/>
            </a:xfrm>
            <a:prstGeom prst="rect">
              <a:avLst/>
            </a:prstGeom>
            <a:noFill/>
            <a:ln>
              <a:noFill/>
            </a:ln>
            <a:effectLst>
              <a:outerShdw blurRad="50760" dist="38160" dir="5400000" algn="t" rotWithShape="0">
                <a:srgbClr val="000000">
                  <a:alpha val="40000"/>
                </a:srgbClr>
              </a:outerShdw>
            </a:effectLst>
          </p:spPr>
        </p:pic>
        <p:pic>
          <p:nvPicPr>
            <p:cNvPr id="277" name="Google Shape;277;p52"/>
            <p:cNvPicPr preferRelativeResize="0"/>
            <p:nvPr/>
          </p:nvPicPr>
          <p:blipFill rotWithShape="1">
            <a:blip r:embed="rId5">
              <a:alphaModFix/>
            </a:blip>
            <a:srcRect/>
            <a:stretch/>
          </p:blipFill>
          <p:spPr>
            <a:xfrm>
              <a:off x="3365280" y="1539000"/>
              <a:ext cx="514800" cy="514800"/>
            </a:xfrm>
            <a:prstGeom prst="rect">
              <a:avLst/>
            </a:prstGeom>
            <a:noFill/>
            <a:ln>
              <a:noFill/>
            </a:ln>
            <a:effectLst>
              <a:outerShdw blurRad="50760" dist="38160" dir="5400000" algn="t" rotWithShape="0">
                <a:srgbClr val="000000">
                  <a:alpha val="40000"/>
                </a:srgbClr>
              </a:outerShdw>
            </a:effectLst>
          </p:spPr>
        </p:pic>
        <p:pic>
          <p:nvPicPr>
            <p:cNvPr id="278" name="Google Shape;278;p52"/>
            <p:cNvPicPr preferRelativeResize="0"/>
            <p:nvPr/>
          </p:nvPicPr>
          <p:blipFill rotWithShape="1">
            <a:blip r:embed="rId5">
              <a:alphaModFix/>
            </a:blip>
            <a:srcRect/>
            <a:stretch/>
          </p:blipFill>
          <p:spPr>
            <a:xfrm>
              <a:off x="3365280" y="1981080"/>
              <a:ext cx="514800" cy="514800"/>
            </a:xfrm>
            <a:prstGeom prst="rect">
              <a:avLst/>
            </a:prstGeom>
            <a:noFill/>
            <a:ln>
              <a:noFill/>
            </a:ln>
            <a:effectLst>
              <a:outerShdw blurRad="50760" dist="38160" dir="5400000" algn="t" rotWithShape="0">
                <a:srgbClr val="000000">
                  <a:alpha val="40000"/>
                </a:srgbClr>
              </a:outerShdw>
            </a:effectLst>
          </p:spPr>
        </p:pic>
      </p:grpSp>
      <p:sp>
        <p:nvSpPr>
          <p:cNvPr id="279" name="Google Shape;279;p52"/>
          <p:cNvSpPr/>
          <p:nvPr/>
        </p:nvSpPr>
        <p:spPr>
          <a:xfrm>
            <a:off x="2038500" y="1894860"/>
            <a:ext cx="169263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Commercial CSP</a:t>
            </a:r>
            <a:endParaRPr sz="1500" b="0" strike="noStrike">
              <a:solidFill>
                <a:srgbClr val="000000"/>
              </a:solidFill>
              <a:latin typeface="Arial"/>
              <a:ea typeface="Arial"/>
              <a:cs typeface="Arial"/>
              <a:sym typeface="Arial"/>
            </a:endParaRPr>
          </a:p>
        </p:txBody>
      </p:sp>
      <p:sp>
        <p:nvSpPr>
          <p:cNvPr id="280" name="Google Shape;280;p52"/>
          <p:cNvSpPr/>
          <p:nvPr/>
        </p:nvSpPr>
        <p:spPr>
          <a:xfrm>
            <a:off x="6544530" y="2711610"/>
            <a:ext cx="397170" cy="335610"/>
          </a:xfrm>
          <a:custGeom>
            <a:avLst/>
            <a:gdLst/>
            <a:ahLst/>
            <a:cxnLst/>
            <a:rect l="l" t="t" r="r" b="b"/>
            <a:pathLst>
              <a:path w="2736304" h="2313707" extrusionOk="0">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00B05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pic>
        <p:nvPicPr>
          <p:cNvPr id="281" name="Google Shape;281;p52"/>
          <p:cNvPicPr preferRelativeResize="0"/>
          <p:nvPr/>
        </p:nvPicPr>
        <p:blipFill rotWithShape="1">
          <a:blip r:embed="rId6">
            <a:alphaModFix/>
          </a:blip>
          <a:srcRect/>
          <a:stretch/>
        </p:blipFill>
        <p:spPr>
          <a:xfrm>
            <a:off x="3322350" y="1309230"/>
            <a:ext cx="140940" cy="182790"/>
          </a:xfrm>
          <a:prstGeom prst="rect">
            <a:avLst/>
          </a:prstGeom>
          <a:noFill/>
          <a:ln w="9525" cap="flat" cmpd="sng">
            <a:solidFill>
              <a:srgbClr val="00B050"/>
            </a:solidFill>
            <a:prstDash val="solid"/>
            <a:round/>
            <a:headEnd type="none" w="sm" len="sm"/>
            <a:tailEnd type="none" w="sm" len="sm"/>
          </a:ln>
        </p:spPr>
      </p:pic>
      <p:cxnSp>
        <p:nvCxnSpPr>
          <p:cNvPr id="282" name="Google Shape;282;p52"/>
          <p:cNvCxnSpPr/>
          <p:nvPr/>
        </p:nvCxnSpPr>
        <p:spPr>
          <a:xfrm rot="10800000">
            <a:off x="3548610" y="1398600"/>
            <a:ext cx="1398870" cy="12150"/>
          </a:xfrm>
          <a:prstGeom prst="straightConnector1">
            <a:avLst/>
          </a:prstGeom>
          <a:noFill/>
          <a:ln w="38100" cap="flat" cmpd="sng">
            <a:solidFill>
              <a:srgbClr val="22BC34">
                <a:alpha val="60000"/>
              </a:srgbClr>
            </a:solidFill>
            <a:prstDash val="solid"/>
            <a:round/>
            <a:headEnd type="none" w="sm" len="sm"/>
            <a:tailEnd type="triangle" w="med" len="med"/>
          </a:ln>
        </p:spPr>
      </p:cxnSp>
      <p:pic>
        <p:nvPicPr>
          <p:cNvPr id="283" name="Google Shape;283;p52"/>
          <p:cNvPicPr preferRelativeResize="0"/>
          <p:nvPr/>
        </p:nvPicPr>
        <p:blipFill rotWithShape="1">
          <a:blip r:embed="rId6">
            <a:alphaModFix/>
          </a:blip>
          <a:srcRect/>
          <a:stretch/>
        </p:blipFill>
        <p:spPr>
          <a:xfrm>
            <a:off x="4986630" y="1319760"/>
            <a:ext cx="140940" cy="182790"/>
          </a:xfrm>
          <a:prstGeom prst="rect">
            <a:avLst/>
          </a:prstGeom>
          <a:noFill/>
          <a:ln w="9525" cap="flat" cmpd="sng">
            <a:solidFill>
              <a:srgbClr val="00B050"/>
            </a:solidFill>
            <a:prstDash val="solid"/>
            <a:round/>
            <a:headEnd type="none" w="sm" len="sm"/>
            <a:tailEnd type="none" w="sm" len="sm"/>
          </a:ln>
        </p:spPr>
      </p:pic>
      <p:sp>
        <p:nvSpPr>
          <p:cNvPr id="284" name="Google Shape;284;p52"/>
          <p:cNvSpPr/>
          <p:nvPr/>
        </p:nvSpPr>
        <p:spPr>
          <a:xfrm rot="1826400" flipH="1">
            <a:off x="4972320" y="1691550"/>
            <a:ext cx="1631340" cy="194940"/>
          </a:xfrm>
          <a:prstGeom prst="arc">
            <a:avLst>
              <a:gd name="adj1" fmla="val 16200000"/>
              <a:gd name="adj2" fmla="val 64067"/>
            </a:avLst>
          </a:prstGeom>
          <a:noFill/>
          <a:ln w="57150" cap="flat" cmpd="sng">
            <a:solidFill>
              <a:srgbClr val="22BC34">
                <a:alpha val="60000"/>
              </a:srgbClr>
            </a:solidFill>
            <a:prstDash val="solid"/>
            <a:miter lim="800000"/>
            <a:headEnd type="none" w="sm" len="sm"/>
            <a:tailEnd type="triangle" w="med" len="med"/>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cxnSp>
        <p:nvCxnSpPr>
          <p:cNvPr id="285" name="Google Shape;285;p52"/>
          <p:cNvCxnSpPr/>
          <p:nvPr/>
        </p:nvCxnSpPr>
        <p:spPr>
          <a:xfrm rot="10800000">
            <a:off x="6066360" y="1723950"/>
            <a:ext cx="480600" cy="959580"/>
          </a:xfrm>
          <a:prstGeom prst="straightConnector1">
            <a:avLst/>
          </a:prstGeom>
          <a:noFill/>
          <a:ln w="38100" cap="flat" cmpd="sng">
            <a:solidFill>
              <a:srgbClr val="22BC34">
                <a:alpha val="60000"/>
              </a:srgbClr>
            </a:solidFill>
            <a:prstDash val="solid"/>
            <a:round/>
            <a:headEnd type="none" w="sm" len="sm"/>
            <a:tailEnd type="triangle" w="med" len="med"/>
          </a:ln>
        </p:spPr>
      </p:cxnSp>
      <p:pic>
        <p:nvPicPr>
          <p:cNvPr id="286" name="Google Shape;286;p52"/>
          <p:cNvPicPr preferRelativeResize="0"/>
          <p:nvPr/>
        </p:nvPicPr>
        <p:blipFill rotWithShape="1">
          <a:blip r:embed="rId6">
            <a:alphaModFix/>
          </a:blip>
          <a:srcRect/>
          <a:stretch/>
        </p:blipFill>
        <p:spPr>
          <a:xfrm>
            <a:off x="6655770" y="2696490"/>
            <a:ext cx="140940" cy="182790"/>
          </a:xfrm>
          <a:prstGeom prst="rect">
            <a:avLst/>
          </a:prstGeom>
          <a:noFill/>
          <a:ln w="9525" cap="flat" cmpd="sng">
            <a:solidFill>
              <a:srgbClr val="FF0000"/>
            </a:solidFill>
            <a:prstDash val="solid"/>
            <a:round/>
            <a:headEnd type="none" w="sm" len="sm"/>
            <a:tailEnd type="none" w="sm" len="sm"/>
          </a:ln>
        </p:spPr>
      </p:pic>
      <p:sp>
        <p:nvSpPr>
          <p:cNvPr id="287" name="Google Shape;287;p52"/>
          <p:cNvSpPr/>
          <p:nvPr/>
        </p:nvSpPr>
        <p:spPr>
          <a:xfrm>
            <a:off x="5947290" y="583200"/>
            <a:ext cx="1884600" cy="367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200" b="0" strike="noStrike" cap="none">
                <a:solidFill>
                  <a:schemeClr val="dk1"/>
                </a:solidFill>
                <a:latin typeface="Calibri"/>
                <a:ea typeface="Calibri"/>
                <a:cs typeface="Calibri"/>
                <a:sym typeface="Calibri"/>
              </a:rPr>
              <a:t>COMMERCIAL(IL2) TRAFFIC INTO DODIN </a:t>
            </a:r>
            <a:endParaRPr sz="1200" b="0" strike="noStrike">
              <a:solidFill>
                <a:srgbClr val="000000"/>
              </a:solidFill>
              <a:latin typeface="Arial"/>
              <a:ea typeface="Arial"/>
              <a:cs typeface="Arial"/>
              <a:sym typeface="Arial"/>
            </a:endParaRPr>
          </a:p>
        </p:txBody>
      </p:sp>
      <p:grpSp>
        <p:nvGrpSpPr>
          <p:cNvPr id="288" name="Google Shape;288;p52"/>
          <p:cNvGrpSpPr/>
          <p:nvPr/>
        </p:nvGrpSpPr>
        <p:grpSpPr>
          <a:xfrm>
            <a:off x="1667790" y="2322000"/>
            <a:ext cx="370440" cy="551340"/>
            <a:chOff x="2223720" y="3096000"/>
            <a:chExt cx="493920" cy="735120"/>
          </a:xfrm>
        </p:grpSpPr>
        <p:sp>
          <p:nvSpPr>
            <p:cNvPr id="289" name="Google Shape;289;p52"/>
            <p:cNvSpPr/>
            <p:nvPr/>
          </p:nvSpPr>
          <p:spPr>
            <a:xfrm>
              <a:off x="2223720" y="3096000"/>
              <a:ext cx="493920" cy="689040"/>
            </a:xfrm>
            <a:custGeom>
              <a:avLst/>
              <a:gdLst/>
              <a:ahLst/>
              <a:cxnLst/>
              <a:rect l="l" t="t" r="r" b="b"/>
              <a:pathLst>
                <a:path w="5528499" h="5952632" extrusionOk="0">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290" name="Google Shape;290;p52"/>
            <p:cNvSpPr/>
            <p:nvPr/>
          </p:nvSpPr>
          <p:spPr>
            <a:xfrm>
              <a:off x="2301120" y="3555720"/>
              <a:ext cx="334440" cy="275400"/>
            </a:xfrm>
            <a:custGeom>
              <a:avLst/>
              <a:gdLst/>
              <a:ahLst/>
              <a:cxnLst/>
              <a:rect l="l" t="t" r="r" b="b"/>
              <a:pathLst>
                <a:path w="3744931" h="2379944" extrusionOk="0">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291" name="Google Shape;291;p52"/>
            <p:cNvSpPr/>
            <p:nvPr/>
          </p:nvSpPr>
          <p:spPr>
            <a:xfrm>
              <a:off x="2314080" y="3096000"/>
              <a:ext cx="311040" cy="268920"/>
            </a:xfrm>
            <a:custGeom>
              <a:avLst/>
              <a:gdLst/>
              <a:ahLst/>
              <a:cxnLst/>
              <a:rect l="l" t="t" r="r" b="b"/>
              <a:pathLst>
                <a:path w="3483726" h="2325200" extrusionOk="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292" name="Google Shape;292;p52"/>
            <p:cNvSpPr/>
            <p:nvPr/>
          </p:nvSpPr>
          <p:spPr>
            <a:xfrm>
              <a:off x="2311200" y="3809520"/>
              <a:ext cx="313920" cy="7560"/>
            </a:xfrm>
            <a:custGeom>
              <a:avLst/>
              <a:gdLst/>
              <a:ahLst/>
              <a:cxnLst/>
              <a:rect l="l" t="t" r="r" b="b"/>
              <a:pathLst>
                <a:path w="3513514" h="68610" extrusionOk="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293" name="Google Shape;293;p52"/>
            <p:cNvSpPr/>
            <p:nvPr/>
          </p:nvSpPr>
          <p:spPr>
            <a:xfrm>
              <a:off x="2393280" y="3336840"/>
              <a:ext cx="154800" cy="110880"/>
            </a:xfrm>
            <a:custGeom>
              <a:avLst/>
              <a:gdLst/>
              <a:ahLst/>
              <a:cxnLst/>
              <a:rect l="l" t="t" r="r" b="b"/>
              <a:pathLst>
                <a:path w="1736026" h="961502" extrusionOk="0">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294" name="Google Shape;294;p52"/>
            <p:cNvSpPr/>
            <p:nvPr/>
          </p:nvSpPr>
          <p:spPr>
            <a:xfrm>
              <a:off x="2414880" y="3306960"/>
              <a:ext cx="39240" cy="27000"/>
            </a:xfrm>
            <a:custGeom>
              <a:avLst/>
              <a:gdLst/>
              <a:ahLst/>
              <a:cxnLst/>
              <a:rect l="l" t="t" r="r" b="b"/>
              <a:pathLst>
                <a:path w="443360" h="236234" extrusionOk="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295" name="Google Shape;295;p52"/>
            <p:cNvSpPr/>
            <p:nvPr/>
          </p:nvSpPr>
          <p:spPr>
            <a:xfrm>
              <a:off x="2487240" y="3307680"/>
              <a:ext cx="38880" cy="26640"/>
            </a:xfrm>
            <a:custGeom>
              <a:avLst/>
              <a:gdLst/>
              <a:ahLst/>
              <a:cxnLst/>
              <a:rect l="l" t="t" r="r" b="b"/>
              <a:pathLst>
                <a:path w="440058" h="233348" extrusionOk="0">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cxnSp>
        <p:nvCxnSpPr>
          <p:cNvPr id="296" name="Google Shape;296;p52"/>
          <p:cNvCxnSpPr/>
          <p:nvPr/>
        </p:nvCxnSpPr>
        <p:spPr>
          <a:xfrm rot="10800000" flipH="1">
            <a:off x="2188080" y="2190960"/>
            <a:ext cx="2223225" cy="455850"/>
          </a:xfrm>
          <a:prstGeom prst="curvedConnector3">
            <a:avLst>
              <a:gd name="adj1" fmla="val 25008"/>
            </a:avLst>
          </a:prstGeom>
          <a:noFill/>
          <a:ln w="57150" cap="flat" cmpd="sng">
            <a:solidFill>
              <a:srgbClr val="FF0000">
                <a:alpha val="60000"/>
              </a:srgbClr>
            </a:solidFill>
            <a:prstDash val="solid"/>
            <a:round/>
            <a:headEnd type="none" w="sm" len="sm"/>
            <a:tailEnd type="triangle" w="med" len="med"/>
          </a:ln>
        </p:spPr>
      </p:cxnSp>
      <p:pic>
        <p:nvPicPr>
          <p:cNvPr id="297" name="Google Shape;297;p52"/>
          <p:cNvPicPr preferRelativeResize="0"/>
          <p:nvPr/>
        </p:nvPicPr>
        <p:blipFill rotWithShape="1">
          <a:blip r:embed="rId6">
            <a:alphaModFix/>
          </a:blip>
          <a:srcRect/>
          <a:stretch/>
        </p:blipFill>
        <p:spPr>
          <a:xfrm>
            <a:off x="4481460" y="2095740"/>
            <a:ext cx="140940" cy="182790"/>
          </a:xfrm>
          <a:prstGeom prst="rect">
            <a:avLst/>
          </a:prstGeom>
          <a:noFill/>
          <a:ln w="9525" cap="flat" cmpd="sng">
            <a:solidFill>
              <a:srgbClr val="FF0000"/>
            </a:solidFill>
            <a:prstDash val="solid"/>
            <a:round/>
            <a:headEnd type="none" w="sm" len="sm"/>
            <a:tailEnd type="none" w="sm" len="sm"/>
          </a:ln>
        </p:spPr>
      </p:pic>
      <p:cxnSp>
        <p:nvCxnSpPr>
          <p:cNvPr id="298" name="Google Shape;298;p52"/>
          <p:cNvCxnSpPr/>
          <p:nvPr/>
        </p:nvCxnSpPr>
        <p:spPr>
          <a:xfrm rot="10800000" flipH="1">
            <a:off x="4635090" y="1705050"/>
            <a:ext cx="969840" cy="438750"/>
          </a:xfrm>
          <a:prstGeom prst="straightConnector1">
            <a:avLst/>
          </a:prstGeom>
          <a:noFill/>
          <a:ln w="38100" cap="flat" cmpd="sng">
            <a:solidFill>
              <a:srgbClr val="FF0000">
                <a:alpha val="60000"/>
              </a:srgbClr>
            </a:solidFill>
            <a:prstDash val="solid"/>
            <a:round/>
            <a:headEnd type="none" w="sm" len="sm"/>
            <a:tailEnd type="triangle" w="med" len="med"/>
          </a:ln>
        </p:spPr>
      </p:cxnSp>
      <p:sp>
        <p:nvSpPr>
          <p:cNvPr id="299" name="Google Shape;299;p52"/>
          <p:cNvSpPr/>
          <p:nvPr/>
        </p:nvSpPr>
        <p:spPr>
          <a:xfrm>
            <a:off x="5502600" y="1572210"/>
            <a:ext cx="291600" cy="256500"/>
          </a:xfrm>
          <a:prstGeom prst="noSmoking">
            <a:avLst>
              <a:gd name="adj" fmla="val 18750"/>
            </a:avLst>
          </a:prstGeom>
          <a:solidFill>
            <a:srgbClr val="FF0000"/>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cxnSp>
        <p:nvCxnSpPr>
          <p:cNvPr id="300" name="Google Shape;300;p52"/>
          <p:cNvCxnSpPr/>
          <p:nvPr/>
        </p:nvCxnSpPr>
        <p:spPr>
          <a:xfrm rot="10800000" flipH="1">
            <a:off x="2128410" y="1457685"/>
            <a:ext cx="1410300" cy="1170225"/>
          </a:xfrm>
          <a:prstGeom prst="curvedConnector3">
            <a:avLst>
              <a:gd name="adj1" fmla="val 25007"/>
            </a:avLst>
          </a:prstGeom>
          <a:noFill/>
          <a:ln w="57150" cap="flat" cmpd="sng">
            <a:solidFill>
              <a:srgbClr val="FF0000">
                <a:alpha val="60000"/>
              </a:srgbClr>
            </a:solidFill>
            <a:prstDash val="solid"/>
            <a:round/>
            <a:headEnd type="none" w="sm" len="sm"/>
            <a:tailEnd type="triangle" w="med" len="med"/>
          </a:ln>
        </p:spPr>
      </p:cxnSp>
      <p:grpSp>
        <p:nvGrpSpPr>
          <p:cNvPr id="301" name="Google Shape;301;p52"/>
          <p:cNvGrpSpPr/>
          <p:nvPr/>
        </p:nvGrpSpPr>
        <p:grpSpPr>
          <a:xfrm>
            <a:off x="1663470" y="2931390"/>
            <a:ext cx="370440" cy="551610"/>
            <a:chOff x="2217960" y="3908520"/>
            <a:chExt cx="493920" cy="735480"/>
          </a:xfrm>
        </p:grpSpPr>
        <p:sp>
          <p:nvSpPr>
            <p:cNvPr id="302" name="Google Shape;302;p52"/>
            <p:cNvSpPr/>
            <p:nvPr/>
          </p:nvSpPr>
          <p:spPr>
            <a:xfrm>
              <a:off x="2217960" y="3908520"/>
              <a:ext cx="493920" cy="689040"/>
            </a:xfrm>
            <a:custGeom>
              <a:avLst/>
              <a:gdLst/>
              <a:ahLst/>
              <a:cxnLst/>
              <a:rect l="l" t="t" r="r" b="b"/>
              <a:pathLst>
                <a:path w="5528499" h="5952632" extrusionOk="0">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03" name="Google Shape;303;p52"/>
            <p:cNvSpPr/>
            <p:nvPr/>
          </p:nvSpPr>
          <p:spPr>
            <a:xfrm>
              <a:off x="2295360" y="4368600"/>
              <a:ext cx="334440" cy="275400"/>
            </a:xfrm>
            <a:custGeom>
              <a:avLst/>
              <a:gdLst/>
              <a:ahLst/>
              <a:cxnLst/>
              <a:rect l="l" t="t" r="r" b="b"/>
              <a:pathLst>
                <a:path w="3744931" h="2379944" extrusionOk="0">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04" name="Google Shape;304;p52"/>
            <p:cNvSpPr/>
            <p:nvPr/>
          </p:nvSpPr>
          <p:spPr>
            <a:xfrm>
              <a:off x="2308320" y="3908520"/>
              <a:ext cx="311040" cy="268920"/>
            </a:xfrm>
            <a:custGeom>
              <a:avLst/>
              <a:gdLst/>
              <a:ahLst/>
              <a:cxnLst/>
              <a:rect l="l" t="t" r="r" b="b"/>
              <a:pathLst>
                <a:path w="3483726" h="2325200" extrusionOk="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05" name="Google Shape;305;p52"/>
            <p:cNvSpPr/>
            <p:nvPr/>
          </p:nvSpPr>
          <p:spPr>
            <a:xfrm>
              <a:off x="2305440" y="4622040"/>
              <a:ext cx="313920" cy="7560"/>
            </a:xfrm>
            <a:custGeom>
              <a:avLst/>
              <a:gdLst/>
              <a:ahLst/>
              <a:cxnLst/>
              <a:rect l="l" t="t" r="r" b="b"/>
              <a:pathLst>
                <a:path w="3513514" h="68610" extrusionOk="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06" name="Google Shape;306;p52"/>
            <p:cNvSpPr/>
            <p:nvPr/>
          </p:nvSpPr>
          <p:spPr>
            <a:xfrm>
              <a:off x="2387880" y="4149720"/>
              <a:ext cx="154800" cy="110880"/>
            </a:xfrm>
            <a:custGeom>
              <a:avLst/>
              <a:gdLst/>
              <a:ahLst/>
              <a:cxnLst/>
              <a:rect l="l" t="t" r="r" b="b"/>
              <a:pathLst>
                <a:path w="1736026" h="961502" extrusionOk="0">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07" name="Google Shape;307;p52"/>
            <p:cNvSpPr/>
            <p:nvPr/>
          </p:nvSpPr>
          <p:spPr>
            <a:xfrm>
              <a:off x="2409120" y="4119840"/>
              <a:ext cx="39240" cy="27000"/>
            </a:xfrm>
            <a:custGeom>
              <a:avLst/>
              <a:gdLst/>
              <a:ahLst/>
              <a:cxnLst/>
              <a:rect l="l" t="t" r="r" b="b"/>
              <a:pathLst>
                <a:path w="443360" h="236234" extrusionOk="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08" name="Google Shape;308;p52"/>
            <p:cNvSpPr/>
            <p:nvPr/>
          </p:nvSpPr>
          <p:spPr>
            <a:xfrm>
              <a:off x="2481480" y="4120200"/>
              <a:ext cx="38880" cy="26640"/>
            </a:xfrm>
            <a:custGeom>
              <a:avLst/>
              <a:gdLst/>
              <a:ahLst/>
              <a:cxnLst/>
              <a:rect l="l" t="t" r="r" b="b"/>
              <a:pathLst>
                <a:path w="440058" h="233348" extrusionOk="0">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309" name="Google Shape;309;p52"/>
          <p:cNvSpPr/>
          <p:nvPr/>
        </p:nvSpPr>
        <p:spPr>
          <a:xfrm>
            <a:off x="6655770" y="2711610"/>
            <a:ext cx="133110" cy="145260"/>
          </a:xfrm>
          <a:prstGeom prst="star5">
            <a:avLst>
              <a:gd name="adj" fmla="val 19098"/>
              <a:gd name="hf" fmla="val 105146"/>
              <a:gd name="vf" fmla="val 110557"/>
            </a:avLst>
          </a:prstGeom>
          <a:solidFill>
            <a:srgbClr val="FFFF00"/>
          </a:solidFill>
          <a:ln w="12700" cap="flat" cmpd="sng">
            <a:solidFill>
              <a:srgbClr val="43729D"/>
            </a:solidFill>
            <a:prstDash val="solid"/>
            <a:miter lim="800000"/>
            <a:headEnd type="none" w="sm" len="sm"/>
            <a:tailEnd type="none" w="sm" len="sm"/>
          </a:ln>
        </p:spPr>
        <p:txBody>
          <a:bodyPr spcFirstLastPara="1" wrap="square" lIns="67500" tIns="21875" rIns="67500" bIns="21875"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310" name="Google Shape;310;p52"/>
          <p:cNvSpPr/>
          <p:nvPr/>
        </p:nvSpPr>
        <p:spPr>
          <a:xfrm>
            <a:off x="3332610" y="1325970"/>
            <a:ext cx="133110" cy="145260"/>
          </a:xfrm>
          <a:prstGeom prst="star5">
            <a:avLst>
              <a:gd name="adj" fmla="val 19098"/>
              <a:gd name="hf" fmla="val 105146"/>
              <a:gd name="vf" fmla="val 110557"/>
            </a:avLst>
          </a:prstGeom>
          <a:solidFill>
            <a:srgbClr val="FFFF00"/>
          </a:solidFill>
          <a:ln w="12700" cap="flat" cmpd="sng">
            <a:solidFill>
              <a:srgbClr val="43729D"/>
            </a:solidFill>
            <a:prstDash val="solid"/>
            <a:miter lim="800000"/>
            <a:headEnd type="none" w="sm" len="sm"/>
            <a:tailEnd type="none" w="sm" len="sm"/>
          </a:ln>
        </p:spPr>
        <p:txBody>
          <a:bodyPr spcFirstLastPara="1" wrap="square" lIns="67500" tIns="21875" rIns="67500" bIns="21875"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nvGrpSpPr>
          <p:cNvPr id="311" name="Google Shape;311;p52"/>
          <p:cNvGrpSpPr/>
          <p:nvPr/>
        </p:nvGrpSpPr>
        <p:grpSpPr>
          <a:xfrm>
            <a:off x="5348160" y="1117800"/>
            <a:ext cx="991980" cy="991980"/>
            <a:chOff x="7130880" y="1490400"/>
            <a:chExt cx="1322640" cy="1322640"/>
          </a:xfrm>
        </p:grpSpPr>
        <p:pic>
          <p:nvPicPr>
            <p:cNvPr id="312" name="Google Shape;312;p52"/>
            <p:cNvPicPr preferRelativeResize="0"/>
            <p:nvPr/>
          </p:nvPicPr>
          <p:blipFill rotWithShape="1">
            <a:blip r:embed="rId4">
              <a:alphaModFix/>
            </a:blip>
            <a:srcRect/>
            <a:stretch/>
          </p:blipFill>
          <p:spPr>
            <a:xfrm>
              <a:off x="7130880" y="1490400"/>
              <a:ext cx="1322640" cy="1322640"/>
            </a:xfrm>
            <a:prstGeom prst="rect">
              <a:avLst/>
            </a:prstGeom>
            <a:noFill/>
            <a:ln>
              <a:noFill/>
            </a:ln>
          </p:spPr>
        </p:pic>
        <p:grpSp>
          <p:nvGrpSpPr>
            <p:cNvPr id="313" name="Google Shape;313;p52"/>
            <p:cNvGrpSpPr/>
            <p:nvPr/>
          </p:nvGrpSpPr>
          <p:grpSpPr>
            <a:xfrm>
              <a:off x="7670880" y="2053800"/>
              <a:ext cx="270360" cy="403200"/>
              <a:chOff x="7670880" y="2053800"/>
              <a:chExt cx="270360" cy="403200"/>
            </a:xfrm>
          </p:grpSpPr>
          <p:sp>
            <p:nvSpPr>
              <p:cNvPr id="314" name="Google Shape;314;p52"/>
              <p:cNvSpPr/>
              <p:nvPr/>
            </p:nvSpPr>
            <p:spPr>
              <a:xfrm>
                <a:off x="7670880" y="2053800"/>
                <a:ext cx="270360" cy="403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15" name="Google Shape;315;p52"/>
              <p:cNvSpPr/>
              <p:nvPr/>
            </p:nvSpPr>
            <p:spPr>
              <a:xfrm>
                <a:off x="7684200" y="2072880"/>
                <a:ext cx="243720" cy="36360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16" name="Google Shape;316;p52"/>
              <p:cNvSpPr/>
              <p:nvPr/>
            </p:nvSpPr>
            <p:spPr>
              <a:xfrm>
                <a:off x="7754400" y="2236680"/>
                <a:ext cx="99720" cy="10620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17" name="Google Shape;317;p52"/>
              <p:cNvSpPr/>
              <p:nvPr/>
            </p:nvSpPr>
            <p:spPr>
              <a:xfrm>
                <a:off x="7767360" y="2154960"/>
                <a:ext cx="74880" cy="7380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21875" rIns="67500" bIns="2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18" name="Google Shape;318;p52"/>
              <p:cNvSpPr/>
              <p:nvPr/>
            </p:nvSpPr>
            <p:spPr>
              <a:xfrm>
                <a:off x="7794360" y="2262600"/>
                <a:ext cx="20160" cy="4644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1350" rIns="67500" bIns="13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cxnSp>
        <p:nvCxnSpPr>
          <p:cNvPr id="319" name="Google Shape;319;p52"/>
          <p:cNvCxnSpPr/>
          <p:nvPr/>
        </p:nvCxnSpPr>
        <p:spPr>
          <a:xfrm rot="10800000" flipH="1">
            <a:off x="2370060" y="2480265"/>
            <a:ext cx="1779750" cy="723825"/>
          </a:xfrm>
          <a:prstGeom prst="curvedConnector3">
            <a:avLst>
              <a:gd name="adj1" fmla="val 25019"/>
            </a:avLst>
          </a:prstGeom>
          <a:noFill/>
          <a:ln w="57150" cap="flat" cmpd="sng">
            <a:solidFill>
              <a:srgbClr val="22BC34">
                <a:alpha val="60000"/>
              </a:srgbClr>
            </a:solidFill>
            <a:prstDash val="solid"/>
            <a:round/>
            <a:headEnd type="none" w="sm" len="sm"/>
            <a:tailEnd type="triangle" w="med" len="med"/>
          </a:ln>
        </p:spPr>
      </p:cxnSp>
      <p:pic>
        <p:nvPicPr>
          <p:cNvPr id="320" name="Google Shape;320;p52"/>
          <p:cNvPicPr preferRelativeResize="0"/>
          <p:nvPr/>
        </p:nvPicPr>
        <p:blipFill rotWithShape="1">
          <a:blip r:embed="rId6">
            <a:alphaModFix/>
          </a:blip>
          <a:srcRect/>
          <a:stretch/>
        </p:blipFill>
        <p:spPr>
          <a:xfrm>
            <a:off x="4185000" y="2418930"/>
            <a:ext cx="140940" cy="182790"/>
          </a:xfrm>
          <a:prstGeom prst="rect">
            <a:avLst/>
          </a:prstGeom>
          <a:noFill/>
          <a:ln w="9525" cap="flat" cmpd="sng">
            <a:solidFill>
              <a:srgbClr val="22BC34"/>
            </a:solidFill>
            <a:prstDash val="solid"/>
            <a:round/>
            <a:headEnd type="none" w="sm" len="sm"/>
            <a:tailEnd type="none" w="sm" len="sm"/>
          </a:ln>
        </p:spPr>
      </p:pic>
      <p:pic>
        <p:nvPicPr>
          <p:cNvPr id="321" name="Google Shape;321;p52"/>
          <p:cNvPicPr preferRelativeResize="0"/>
          <p:nvPr/>
        </p:nvPicPr>
        <p:blipFill rotWithShape="1">
          <a:blip r:embed="rId6">
            <a:alphaModFix/>
          </a:blip>
          <a:srcRect/>
          <a:stretch/>
        </p:blipFill>
        <p:spPr>
          <a:xfrm>
            <a:off x="2281500" y="3133350"/>
            <a:ext cx="140940" cy="182790"/>
          </a:xfrm>
          <a:prstGeom prst="rect">
            <a:avLst/>
          </a:prstGeom>
          <a:noFill/>
          <a:ln w="9525" cap="flat" cmpd="sng">
            <a:solidFill>
              <a:srgbClr val="22BC34"/>
            </a:solidFill>
            <a:prstDash val="solid"/>
            <a:round/>
            <a:headEnd type="none" w="sm" len="sm"/>
            <a:tailEnd type="none" w="sm" len="sm"/>
          </a:ln>
        </p:spPr>
      </p:pic>
      <p:cxnSp>
        <p:nvCxnSpPr>
          <p:cNvPr id="322" name="Google Shape;322;p52"/>
          <p:cNvCxnSpPr/>
          <p:nvPr/>
        </p:nvCxnSpPr>
        <p:spPr>
          <a:xfrm rot="10800000" flipH="1">
            <a:off x="4410990" y="1800585"/>
            <a:ext cx="1237725" cy="700425"/>
          </a:xfrm>
          <a:prstGeom prst="curvedConnector3">
            <a:avLst>
              <a:gd name="adj1" fmla="val 25026"/>
            </a:avLst>
          </a:prstGeom>
          <a:noFill/>
          <a:ln w="57150" cap="flat" cmpd="sng">
            <a:solidFill>
              <a:srgbClr val="22BC34">
                <a:alpha val="60000"/>
              </a:srgbClr>
            </a:solidFill>
            <a:prstDash val="solid"/>
            <a:round/>
            <a:headEnd type="none" w="sm" len="sm"/>
            <a:tailEnd type="triangle" w="med" len="med"/>
          </a:ln>
        </p:spPr>
      </p:cxnSp>
      <p:pic>
        <p:nvPicPr>
          <p:cNvPr id="323" name="Google Shape;323;p52"/>
          <p:cNvPicPr preferRelativeResize="0"/>
          <p:nvPr/>
        </p:nvPicPr>
        <p:blipFill rotWithShape="1">
          <a:blip r:embed="rId6">
            <a:alphaModFix/>
          </a:blip>
          <a:srcRect/>
          <a:stretch/>
        </p:blipFill>
        <p:spPr>
          <a:xfrm>
            <a:off x="6584760" y="1437210"/>
            <a:ext cx="140940" cy="182790"/>
          </a:xfrm>
          <a:prstGeom prst="rect">
            <a:avLst/>
          </a:prstGeom>
          <a:noFill/>
          <a:ln w="9525" cap="flat" cmpd="sng">
            <a:solidFill>
              <a:srgbClr val="22BC34"/>
            </a:solidFill>
            <a:prstDash val="solid"/>
            <a:round/>
            <a:headEnd type="none" w="sm" len="sm"/>
            <a:tailEnd type="none" w="sm" len="sm"/>
          </a:ln>
        </p:spPr>
      </p:pic>
      <p:pic>
        <p:nvPicPr>
          <p:cNvPr id="324" name="Google Shape;324;p52"/>
          <p:cNvPicPr preferRelativeResize="0"/>
          <p:nvPr/>
        </p:nvPicPr>
        <p:blipFill rotWithShape="1">
          <a:blip r:embed="rId6">
            <a:alphaModFix/>
          </a:blip>
          <a:srcRect/>
          <a:stretch/>
        </p:blipFill>
        <p:spPr>
          <a:xfrm>
            <a:off x="5844150" y="1462590"/>
            <a:ext cx="140940" cy="182790"/>
          </a:xfrm>
          <a:prstGeom prst="rect">
            <a:avLst/>
          </a:prstGeom>
          <a:noFill/>
          <a:ln w="9525" cap="flat" cmpd="sng">
            <a:solidFill>
              <a:srgbClr val="00B050"/>
            </a:solidFill>
            <a:prstDash val="solid"/>
            <a:round/>
            <a:headEnd type="none" w="sm" len="sm"/>
            <a:tailEnd type="none" w="sm" len="sm"/>
          </a:ln>
        </p:spPr>
      </p:pic>
      <p:grpSp>
        <p:nvGrpSpPr>
          <p:cNvPr id="325" name="Google Shape;325;p52"/>
          <p:cNvGrpSpPr/>
          <p:nvPr/>
        </p:nvGrpSpPr>
        <p:grpSpPr>
          <a:xfrm>
            <a:off x="5818230" y="1365390"/>
            <a:ext cx="325819" cy="345477"/>
            <a:chOff x="7757640" y="1820520"/>
            <a:chExt cx="434426" cy="460636"/>
          </a:xfrm>
        </p:grpSpPr>
        <p:grpSp>
          <p:nvGrpSpPr>
            <p:cNvPr id="326" name="Google Shape;326;p52"/>
            <p:cNvGrpSpPr/>
            <p:nvPr/>
          </p:nvGrpSpPr>
          <p:grpSpPr>
            <a:xfrm>
              <a:off x="7770600" y="1828988"/>
              <a:ext cx="347032" cy="344151"/>
              <a:chOff x="7770600" y="1828988"/>
              <a:chExt cx="347032" cy="344151"/>
            </a:xfrm>
          </p:grpSpPr>
          <p:sp>
            <p:nvSpPr>
              <p:cNvPr id="327" name="Google Shape;327;p52"/>
              <p:cNvSpPr/>
              <p:nvPr/>
            </p:nvSpPr>
            <p:spPr>
              <a:xfrm rot="8201400">
                <a:off x="8070840" y="2051280"/>
                <a:ext cx="38160" cy="40320"/>
              </a:xfrm>
              <a:custGeom>
                <a:avLst/>
                <a:gdLst/>
                <a:ahLst/>
                <a:cxnLst/>
                <a:rect l="l" t="t" r="r" b="b"/>
                <a:pathLst>
                  <a:path w="4285801" h="4725490" extrusionOk="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spcFirstLastPara="1" wrap="square" lIns="68575" tIns="15125" rIns="68575" bIns="151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28" name="Google Shape;328;p52"/>
              <p:cNvSpPr/>
              <p:nvPr/>
            </p:nvSpPr>
            <p:spPr>
              <a:xfrm rot="-900000">
                <a:off x="7780680" y="1926360"/>
                <a:ext cx="34920" cy="27000"/>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29" name="Google Shape;329;p52"/>
              <p:cNvSpPr/>
              <p:nvPr/>
            </p:nvSpPr>
            <p:spPr>
              <a:xfrm rot="5400000" flipH="1">
                <a:off x="8069400" y="1922040"/>
                <a:ext cx="33480" cy="34920"/>
              </a:xfrm>
              <a:custGeom>
                <a:avLst/>
                <a:gdLst/>
                <a:ahLst/>
                <a:cxnLst/>
                <a:rect l="l" t="t" r="r" b="b"/>
                <a:pathLst>
                  <a:path w="3287892" h="3786923" extrusionOk="0">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spcFirstLastPara="1" wrap="square" lIns="68575" tIns="13225" rIns="68575" bIns="132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30" name="Google Shape;330;p52"/>
              <p:cNvSpPr/>
              <p:nvPr/>
            </p:nvSpPr>
            <p:spPr>
              <a:xfrm>
                <a:off x="8090640" y="1997280"/>
                <a:ext cx="25200" cy="24120"/>
              </a:xfrm>
              <a:custGeom>
                <a:avLst/>
                <a:gdLst/>
                <a:ahLst/>
                <a:cxnLst/>
                <a:rect l="l" t="t" r="r" b="b"/>
                <a:pathLst>
                  <a:path w="2801488" h="2964099" extrusionOk="0">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spcFirstLastPara="1" wrap="square" lIns="68575" tIns="9175" rIns="68575" bIns="91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31" name="Google Shape;331;p52"/>
              <p:cNvSpPr/>
              <p:nvPr/>
            </p:nvSpPr>
            <p:spPr>
              <a:xfrm>
                <a:off x="7822800" y="1873080"/>
                <a:ext cx="34920" cy="25920"/>
              </a:xfrm>
              <a:custGeom>
                <a:avLst/>
                <a:gdLst/>
                <a:ahLst/>
                <a:cxnLst/>
                <a:rect l="l" t="t" r="r" b="b"/>
                <a:pathLst>
                  <a:path w="3960000" h="3064028" extrusionOk="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spcFirstLastPara="1" wrap="square" lIns="68575" tIns="9725" rIns="68575" bIns="97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32" name="Google Shape;332;p52"/>
              <p:cNvSpPr/>
              <p:nvPr/>
            </p:nvSpPr>
            <p:spPr>
              <a:xfrm>
                <a:off x="7866000" y="2132640"/>
                <a:ext cx="33120" cy="2196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33" name="Google Shape;333;p52"/>
              <p:cNvSpPr/>
              <p:nvPr/>
            </p:nvSpPr>
            <p:spPr>
              <a:xfrm rot="2498400">
                <a:off x="7890480" y="1836360"/>
                <a:ext cx="34920" cy="33480"/>
              </a:xfrm>
              <a:custGeom>
                <a:avLst/>
                <a:gdLst/>
                <a:ahLst/>
                <a:cxnLst/>
                <a:rect l="l" t="t" r="r" b="b"/>
                <a:pathLst>
                  <a:path w="3860438" h="3938940" extrusionOk="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34" name="Google Shape;334;p52"/>
              <p:cNvSpPr/>
              <p:nvPr/>
            </p:nvSpPr>
            <p:spPr>
              <a:xfrm rot="-2130000">
                <a:off x="8004960" y="1841040"/>
                <a:ext cx="11520" cy="42840"/>
              </a:xfrm>
              <a:custGeom>
                <a:avLst/>
                <a:gdLst/>
                <a:ahLst/>
                <a:cxnLst/>
                <a:rect l="l" t="t" r="r" b="b"/>
                <a:pathLst>
                  <a:path w="1323851" h="5014044" extrusionOk="0">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spcFirstLastPara="1" wrap="square" lIns="68575" tIns="16200" rIns="68575" bIns="162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35" name="Google Shape;335;p52"/>
              <p:cNvSpPr/>
              <p:nvPr/>
            </p:nvSpPr>
            <p:spPr>
              <a:xfrm rot="-8100000">
                <a:off x="7950960" y="2133000"/>
                <a:ext cx="5760" cy="44640"/>
              </a:xfrm>
              <a:custGeom>
                <a:avLst/>
                <a:gdLst/>
                <a:ahLst/>
                <a:cxnLst/>
                <a:rect l="l" t="t" r="r" b="b"/>
                <a:pathLst>
                  <a:path w="65631" h="460327" extrusionOk="0">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spcFirstLastPara="1" wrap="square" lIns="68575" tIns="16725" rIns="68575" bIns="167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36" name="Google Shape;336;p52"/>
              <p:cNvSpPr/>
              <p:nvPr/>
            </p:nvSpPr>
            <p:spPr>
              <a:xfrm>
                <a:off x="8008560" y="2126160"/>
                <a:ext cx="12240" cy="33480"/>
              </a:xfrm>
              <a:custGeom>
                <a:avLst/>
                <a:gdLst/>
                <a:ahLst/>
                <a:cxnLst/>
                <a:rect l="l" t="t" r="r" b="b"/>
                <a:pathLst>
                  <a:path w="1397263" h="3871427" extrusionOk="0">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37" name="Google Shape;337;p52"/>
              <p:cNvSpPr/>
              <p:nvPr/>
            </p:nvSpPr>
            <p:spPr>
              <a:xfrm rot="10800000">
                <a:off x="7926840" y="1837080"/>
                <a:ext cx="31320" cy="29880"/>
              </a:xfrm>
              <a:custGeom>
                <a:avLst/>
                <a:gdLst/>
                <a:ahLst/>
                <a:cxnLst/>
                <a:rect l="l" t="t" r="r" b="b"/>
                <a:pathLst>
                  <a:path w="3982665" h="3915008" extrusionOk="0">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38" name="Google Shape;338;p52"/>
              <p:cNvSpPr/>
              <p:nvPr/>
            </p:nvSpPr>
            <p:spPr>
              <a:xfrm>
                <a:off x="7828200" y="2106360"/>
                <a:ext cx="31320" cy="29880"/>
              </a:xfrm>
              <a:custGeom>
                <a:avLst/>
                <a:gdLst/>
                <a:ahLst/>
                <a:cxnLst/>
                <a:rect l="l" t="t" r="r" b="b"/>
                <a:pathLst>
                  <a:path w="3928707" h="3954781" extrusionOk="0">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39" name="Google Shape;339;p52"/>
              <p:cNvSpPr/>
              <p:nvPr/>
            </p:nvSpPr>
            <p:spPr>
              <a:xfrm>
                <a:off x="7961760" y="1840680"/>
                <a:ext cx="29520" cy="28800"/>
              </a:xfrm>
              <a:custGeom>
                <a:avLst/>
                <a:gdLst/>
                <a:ahLst/>
                <a:cxnLst/>
                <a:rect l="l" t="t" r="r" b="b"/>
                <a:pathLst>
                  <a:path w="3888432" h="3984815" extrusionOk="0">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40" name="Google Shape;340;p52"/>
              <p:cNvSpPr/>
              <p:nvPr/>
            </p:nvSpPr>
            <p:spPr>
              <a:xfrm>
                <a:off x="8064000" y="2090160"/>
                <a:ext cx="29520" cy="19800"/>
              </a:xfrm>
              <a:custGeom>
                <a:avLst/>
                <a:gdLst/>
                <a:ahLst/>
                <a:cxnLst/>
                <a:rect l="l" t="t" r="r" b="b"/>
                <a:pathLst>
                  <a:path w="3960000" h="2808000" extrusionOk="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41" name="Google Shape;341;p52"/>
              <p:cNvSpPr/>
              <p:nvPr/>
            </p:nvSpPr>
            <p:spPr>
              <a:xfrm>
                <a:off x="7799400" y="2073960"/>
                <a:ext cx="29520" cy="28080"/>
              </a:xfrm>
              <a:custGeom>
                <a:avLst/>
                <a:gdLst/>
                <a:ahLst/>
                <a:cxnLst/>
                <a:rect l="l" t="t" r="r" b="b"/>
                <a:pathLst>
                  <a:path w="3971162" h="3968213" extrusionOk="0">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42" name="Google Shape;342;p52"/>
              <p:cNvSpPr/>
              <p:nvPr/>
            </p:nvSpPr>
            <p:spPr>
              <a:xfrm>
                <a:off x="8085240" y="2027880"/>
                <a:ext cx="29520" cy="19800"/>
              </a:xfrm>
              <a:custGeom>
                <a:avLst/>
                <a:gdLst/>
                <a:ahLst/>
                <a:cxnLst/>
                <a:rect l="l" t="t" r="r" b="b"/>
                <a:pathLst>
                  <a:path w="3888432" h="2736304" extrusionOk="0">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43" name="Google Shape;343;p52"/>
              <p:cNvSpPr/>
              <p:nvPr/>
            </p:nvSpPr>
            <p:spPr>
              <a:xfrm>
                <a:off x="7968240" y="2136240"/>
                <a:ext cx="26640" cy="31320"/>
              </a:xfrm>
              <a:custGeom>
                <a:avLst/>
                <a:gdLst/>
                <a:ahLst/>
                <a:cxnLst/>
                <a:rect l="l" t="t" r="r" b="b"/>
                <a:pathLst>
                  <a:path w="3240944" h="3949460" extrusionOk="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spcFirstLastPara="1" wrap="square" lIns="68575" tIns="11875" rIns="68575" bIns="1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44" name="Google Shape;344;p52"/>
              <p:cNvSpPr/>
              <p:nvPr/>
            </p:nvSpPr>
            <p:spPr>
              <a:xfrm>
                <a:off x="7797960" y="1893600"/>
                <a:ext cx="26640" cy="29520"/>
              </a:xfrm>
              <a:custGeom>
                <a:avLst/>
                <a:gdLst/>
                <a:ahLst/>
                <a:cxnLst/>
                <a:rect l="l" t="t" r="r" b="b"/>
                <a:pathLst>
                  <a:path w="3319870" h="3842533" extrusionOk="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45" name="Google Shape;345;p52"/>
              <p:cNvSpPr/>
              <p:nvPr/>
            </p:nvSpPr>
            <p:spPr>
              <a:xfrm>
                <a:off x="8053200" y="1887840"/>
                <a:ext cx="30240" cy="28800"/>
              </a:xfrm>
              <a:custGeom>
                <a:avLst/>
                <a:gdLst/>
                <a:ahLst/>
                <a:cxnLst/>
                <a:rect l="l" t="t" r="r" b="b"/>
                <a:pathLst>
                  <a:path w="2956013" h="2941055" extrusionOk="0">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346" name="Google Shape;346;p52"/>
              <p:cNvSpPr/>
              <p:nvPr/>
            </p:nvSpPr>
            <p:spPr>
              <a:xfrm flipH="1">
                <a:off x="8025480" y="1864800"/>
                <a:ext cx="39240" cy="23760"/>
              </a:xfrm>
              <a:custGeom>
                <a:avLst/>
                <a:gdLst/>
                <a:ahLst/>
                <a:cxnLst/>
                <a:rect l="l" t="t" r="r" b="b"/>
                <a:pathLst>
                  <a:path w="3980365" h="2532594" extrusionOk="0">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spcFirstLastPara="1" wrap="square" lIns="68575" tIns="8900" rIns="68575" bIns="89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47" name="Google Shape;347;p52"/>
              <p:cNvSpPr/>
              <p:nvPr/>
            </p:nvSpPr>
            <p:spPr>
              <a:xfrm>
                <a:off x="8085240" y="1960920"/>
                <a:ext cx="31680" cy="30960"/>
              </a:xfrm>
              <a:custGeom>
                <a:avLst/>
                <a:gdLst/>
                <a:ahLst/>
                <a:cxnLst/>
                <a:rect l="l" t="t" r="r" b="b"/>
                <a:pathLst>
                  <a:path w="3860876" h="3940019" extrusionOk="0">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48" name="Google Shape;348;p52"/>
              <p:cNvSpPr/>
              <p:nvPr/>
            </p:nvSpPr>
            <p:spPr>
              <a:xfrm>
                <a:off x="7908120" y="2138040"/>
                <a:ext cx="31320" cy="33840"/>
              </a:xfrm>
              <a:custGeom>
                <a:avLst/>
                <a:gdLst/>
                <a:ahLst/>
                <a:cxnLst/>
                <a:rect l="l" t="t" r="r" b="b"/>
                <a:pathLst>
                  <a:path w="2765122" h="3110058" extrusionOk="0">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349" name="Google Shape;349;p52"/>
              <p:cNvSpPr/>
              <p:nvPr/>
            </p:nvSpPr>
            <p:spPr>
              <a:xfrm>
                <a:off x="7770600" y="1988280"/>
                <a:ext cx="28440" cy="23040"/>
              </a:xfrm>
              <a:custGeom>
                <a:avLst/>
                <a:gdLst/>
                <a:ahLst/>
                <a:cxnLst/>
                <a:rect l="l" t="t" r="r" b="b"/>
                <a:pathLst>
                  <a:path w="3985089" h="3350285" extrusionOk="0">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50" name="Google Shape;350;p52"/>
              <p:cNvSpPr/>
              <p:nvPr/>
            </p:nvSpPr>
            <p:spPr>
              <a:xfrm>
                <a:off x="7770960" y="2012400"/>
                <a:ext cx="30960" cy="23040"/>
              </a:xfrm>
              <a:custGeom>
                <a:avLst/>
                <a:gdLst/>
                <a:ahLst/>
                <a:cxnLst/>
                <a:rect l="l" t="t" r="r" b="b"/>
                <a:pathLst>
                  <a:path w="3949160" h="3051548" extrusionOk="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51" name="Google Shape;351;p52"/>
              <p:cNvSpPr/>
              <p:nvPr/>
            </p:nvSpPr>
            <p:spPr>
              <a:xfrm rot="10800000">
                <a:off x="7776360" y="1958760"/>
                <a:ext cx="26640" cy="27360"/>
              </a:xfrm>
              <a:custGeom>
                <a:avLst/>
                <a:gdLst/>
                <a:ahLst/>
                <a:cxnLst/>
                <a:rect l="l" t="t" r="r" b="b"/>
                <a:pathLst>
                  <a:path w="3672275" h="3963955" extrusionOk="0">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52" name="Google Shape;352;p52"/>
              <p:cNvSpPr/>
              <p:nvPr/>
            </p:nvSpPr>
            <p:spPr>
              <a:xfrm>
                <a:off x="7862040" y="1851840"/>
                <a:ext cx="26280" cy="25200"/>
              </a:xfrm>
              <a:custGeom>
                <a:avLst/>
                <a:gdLst/>
                <a:ahLst/>
                <a:cxnLst/>
                <a:rect l="l" t="t" r="r" b="b"/>
                <a:pathLst>
                  <a:path w="3960440" h="3960000" extrusionOk="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9450" rIns="68575" bIns="94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53" name="Google Shape;353;p52"/>
              <p:cNvSpPr/>
              <p:nvPr/>
            </p:nvSpPr>
            <p:spPr>
              <a:xfrm flipH="1">
                <a:off x="7779960" y="2041200"/>
                <a:ext cx="29880" cy="27720"/>
              </a:xfrm>
              <a:custGeom>
                <a:avLst/>
                <a:gdLst/>
                <a:ahLst/>
                <a:cxnLst/>
                <a:rect l="l" t="t" r="r" b="b"/>
                <a:pathLst>
                  <a:path w="3948393" h="3817544" extrusionOk="0">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354" name="Google Shape;354;p52"/>
            <p:cNvSpPr/>
            <p:nvPr/>
          </p:nvSpPr>
          <p:spPr>
            <a:xfrm>
              <a:off x="7757640" y="1820520"/>
              <a:ext cx="380520" cy="365400"/>
            </a:xfrm>
            <a:prstGeom prst="donut">
              <a:avLst>
                <a:gd name="adj" fmla="val 14003"/>
              </a:avLst>
            </a:prstGeom>
            <a:solidFill>
              <a:schemeClr val="lt1">
                <a:alpha val="80000"/>
              </a:schemeClr>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grpSp>
          <p:nvGrpSpPr>
            <p:cNvPr id="355" name="Google Shape;355;p52"/>
            <p:cNvGrpSpPr/>
            <p:nvPr/>
          </p:nvGrpSpPr>
          <p:grpSpPr>
            <a:xfrm>
              <a:off x="7807680" y="1869840"/>
              <a:ext cx="384386" cy="411316"/>
              <a:chOff x="7807680" y="1869840"/>
              <a:chExt cx="384386" cy="411316"/>
            </a:xfrm>
          </p:grpSpPr>
          <p:sp>
            <p:nvSpPr>
              <p:cNvPr id="356" name="Google Shape;356;p52"/>
              <p:cNvSpPr/>
              <p:nvPr/>
            </p:nvSpPr>
            <p:spPr>
              <a:xfrm rot="8349000">
                <a:off x="8103600" y="2098440"/>
                <a:ext cx="27000" cy="198000"/>
              </a:xfrm>
              <a:custGeom>
                <a:avLst/>
                <a:gdLst/>
                <a:ahLst/>
                <a:cxnLst/>
                <a:rect l="l" t="t" r="r" b="b"/>
                <a:pathLst>
                  <a:path w="281140" h="2109330" extrusionOk="0">
                    <a:moveTo>
                      <a:pt x="0" y="2109328"/>
                    </a:moveTo>
                    <a:lnTo>
                      <a:pt x="0" y="0"/>
                    </a:lnTo>
                    <a:lnTo>
                      <a:pt x="281140" y="243113"/>
                    </a:lnTo>
                    <a:lnTo>
                      <a:pt x="281140" y="2109330"/>
                    </a:lnTo>
                    <a:close/>
                  </a:path>
                </a:pathLst>
              </a:custGeom>
              <a:solidFill>
                <a:srgbClr val="3F3F3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57" name="Google Shape;357;p52"/>
              <p:cNvSpPr/>
              <p:nvPr/>
            </p:nvSpPr>
            <p:spPr>
              <a:xfrm>
                <a:off x="7807680" y="1869840"/>
                <a:ext cx="277920" cy="266760"/>
              </a:xfrm>
              <a:prstGeom prst="donut">
                <a:avLst>
                  <a:gd name="adj" fmla="val 3665"/>
                </a:avLst>
              </a:prstGeom>
              <a:solidFill>
                <a:srgbClr val="7F7F7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58" name="Google Shape;358;p52"/>
              <p:cNvSpPr/>
              <p:nvPr/>
            </p:nvSpPr>
            <p:spPr>
              <a:xfrm rot="8400000">
                <a:off x="8018640" y="2100240"/>
                <a:ext cx="44280" cy="26280"/>
              </a:xfrm>
              <a:prstGeom prst="round2SameRect">
                <a:avLst>
                  <a:gd name="adj1" fmla="val 31004"/>
                  <a:gd name="adj2" fmla="val 0"/>
                </a:avLst>
              </a:prstGeom>
              <a:solidFill>
                <a:srgbClr val="7F7F7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grpSp>
        <p:grpSp>
          <p:nvGrpSpPr>
            <p:cNvPr id="359" name="Google Shape;359;p52"/>
            <p:cNvGrpSpPr/>
            <p:nvPr/>
          </p:nvGrpSpPr>
          <p:grpSpPr>
            <a:xfrm>
              <a:off x="7819920" y="1878480"/>
              <a:ext cx="252000" cy="244800"/>
              <a:chOff x="7819920" y="1878480"/>
              <a:chExt cx="252000" cy="244800"/>
            </a:xfrm>
          </p:grpSpPr>
          <p:sp>
            <p:nvSpPr>
              <p:cNvPr id="360" name="Google Shape;360;p52"/>
              <p:cNvSpPr/>
              <p:nvPr/>
            </p:nvSpPr>
            <p:spPr>
              <a:xfrm>
                <a:off x="8040960" y="1967760"/>
                <a:ext cx="30600" cy="29160"/>
              </a:xfrm>
              <a:custGeom>
                <a:avLst/>
                <a:gdLst/>
                <a:ahLst/>
                <a:cxnLst/>
                <a:rect l="l" t="t" r="r" b="b"/>
                <a:pathLst>
                  <a:path w="2376266" h="2700265" extrusionOk="0">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61" name="Google Shape;361;p52"/>
              <p:cNvSpPr/>
              <p:nvPr/>
            </p:nvSpPr>
            <p:spPr>
              <a:xfrm>
                <a:off x="7831440" y="2030760"/>
                <a:ext cx="34920" cy="33480"/>
              </a:xfrm>
              <a:custGeom>
                <a:avLst/>
                <a:gdLst/>
                <a:ahLst/>
                <a:cxnLst/>
                <a:rect l="l" t="t" r="r" b="b"/>
                <a:pathLst>
                  <a:path w="4088964" h="4259405" extrusionOk="0">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62" name="Google Shape;362;p52"/>
              <p:cNvSpPr/>
              <p:nvPr/>
            </p:nvSpPr>
            <p:spPr>
              <a:xfrm>
                <a:off x="7925760" y="1878480"/>
                <a:ext cx="34920" cy="33480"/>
              </a:xfrm>
              <a:custGeom>
                <a:avLst/>
                <a:gdLst/>
                <a:ahLst/>
                <a:cxnLst/>
                <a:rect l="l" t="t" r="r" b="b"/>
                <a:pathLst>
                  <a:path w="4020621" h="4012920" extrusionOk="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63" name="Google Shape;363;p52"/>
              <p:cNvSpPr/>
              <p:nvPr/>
            </p:nvSpPr>
            <p:spPr>
              <a:xfrm rot="9900000">
                <a:off x="8002080" y="1905120"/>
                <a:ext cx="31320" cy="36000"/>
              </a:xfrm>
              <a:custGeom>
                <a:avLst/>
                <a:gdLst/>
                <a:ahLst/>
                <a:cxnLst/>
                <a:rect l="l" t="t" r="r" b="b"/>
                <a:pathLst>
                  <a:path w="3370953" h="4064034" extrusionOk="0">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spcFirstLastPara="1" wrap="square" lIns="68575" tIns="13500" rIns="68575" bIns="135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64" name="Google Shape;364;p52"/>
              <p:cNvSpPr/>
              <p:nvPr/>
            </p:nvSpPr>
            <p:spPr>
              <a:xfrm rot="3600000">
                <a:off x="7861680" y="2051280"/>
                <a:ext cx="13680" cy="42480"/>
              </a:xfrm>
              <a:custGeom>
                <a:avLst/>
                <a:gdLst/>
                <a:ahLst/>
                <a:cxnLst/>
                <a:rect l="l" t="t" r="r" b="b"/>
                <a:pathLst>
                  <a:path w="1327763" h="3920353" extrusionOk="0">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spcFirstLastPara="1" wrap="square" lIns="68575" tIns="15925" rIns="68575" bIns="159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65" name="Google Shape;365;p52"/>
              <p:cNvSpPr/>
              <p:nvPr/>
            </p:nvSpPr>
            <p:spPr>
              <a:xfrm>
                <a:off x="7819920" y="2002680"/>
                <a:ext cx="29520" cy="21960"/>
              </a:xfrm>
              <a:custGeom>
                <a:avLst/>
                <a:gdLst/>
                <a:ahLst/>
                <a:cxnLst/>
                <a:rect l="l" t="t" r="r" b="b"/>
                <a:pathLst>
                  <a:path w="3744416" h="2952328" extrusionOk="0">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66" name="Google Shape;366;p52"/>
              <p:cNvSpPr/>
              <p:nvPr/>
            </p:nvSpPr>
            <p:spPr>
              <a:xfrm>
                <a:off x="7905960" y="2095200"/>
                <a:ext cx="27000" cy="28080"/>
              </a:xfrm>
              <a:custGeom>
                <a:avLst/>
                <a:gdLst/>
                <a:ahLst/>
                <a:cxnLst/>
                <a:rect l="l" t="t" r="r" b="b"/>
                <a:pathLst>
                  <a:path w="3708000" h="4031150" extrusionOk="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67" name="Google Shape;367;p52"/>
              <p:cNvSpPr/>
              <p:nvPr/>
            </p:nvSpPr>
            <p:spPr>
              <a:xfrm>
                <a:off x="7981560" y="2086560"/>
                <a:ext cx="22680" cy="28080"/>
              </a:xfrm>
              <a:custGeom>
                <a:avLst/>
                <a:gdLst/>
                <a:ahLst/>
                <a:cxnLst/>
                <a:rect l="l" t="t" r="r" b="b"/>
                <a:pathLst>
                  <a:path w="3039346" h="3913585" extrusionOk="0">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68" name="Google Shape;368;p52"/>
              <p:cNvSpPr/>
              <p:nvPr/>
            </p:nvSpPr>
            <p:spPr>
              <a:xfrm>
                <a:off x="8044560" y="2002320"/>
                <a:ext cx="27360" cy="26280"/>
              </a:xfrm>
              <a:custGeom>
                <a:avLst/>
                <a:gdLst/>
                <a:ahLst/>
                <a:cxnLst/>
                <a:rect l="l" t="t" r="r" b="b"/>
                <a:pathLst>
                  <a:path w="3960440" h="3960000" extrusionOk="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spcFirstLastPara="1" wrap="square" lIns="68575" tIns="9975" rIns="68575" bIns="99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69" name="Google Shape;369;p52"/>
              <p:cNvSpPr/>
              <p:nvPr/>
            </p:nvSpPr>
            <p:spPr>
              <a:xfrm>
                <a:off x="8031240" y="1931760"/>
                <a:ext cx="22680" cy="32040"/>
              </a:xfrm>
              <a:custGeom>
                <a:avLst/>
                <a:gdLst/>
                <a:ahLst/>
                <a:cxnLst/>
                <a:rect l="l" t="t" r="r" b="b"/>
                <a:pathLst>
                  <a:path w="2745756" h="4032448" extrusionOk="0">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0" name="Google Shape;370;p52"/>
              <p:cNvSpPr/>
              <p:nvPr/>
            </p:nvSpPr>
            <p:spPr>
              <a:xfrm>
                <a:off x="7944840" y="2103120"/>
                <a:ext cx="26640" cy="1764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spcFirstLastPara="1" wrap="square" lIns="68575" tIns="6750" rIns="68575" bIns="6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1" name="Google Shape;371;p52"/>
              <p:cNvSpPr/>
              <p:nvPr/>
            </p:nvSpPr>
            <p:spPr>
              <a:xfrm rot="678600">
                <a:off x="8004960" y="2064600"/>
                <a:ext cx="29880" cy="29160"/>
              </a:xfrm>
              <a:custGeom>
                <a:avLst/>
                <a:gdLst/>
                <a:ahLst/>
                <a:cxnLst/>
                <a:rect l="l" t="t" r="r" b="b"/>
                <a:pathLst>
                  <a:path w="3890413" h="3948462" extrusionOk="0">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2" name="Google Shape;372;p52"/>
              <p:cNvSpPr/>
              <p:nvPr/>
            </p:nvSpPr>
            <p:spPr>
              <a:xfrm>
                <a:off x="7861320" y="1909800"/>
                <a:ext cx="28080" cy="30600"/>
              </a:xfrm>
              <a:custGeom>
                <a:avLst/>
                <a:gdLst/>
                <a:ahLst/>
                <a:cxnLst/>
                <a:rect l="l" t="t" r="r" b="b"/>
                <a:pathLst>
                  <a:path w="3456727" h="3938119" extrusionOk="0">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3" name="Google Shape;373;p52"/>
              <p:cNvSpPr/>
              <p:nvPr/>
            </p:nvSpPr>
            <p:spPr>
              <a:xfrm>
                <a:off x="7964280" y="1888200"/>
                <a:ext cx="29880" cy="28800"/>
              </a:xfrm>
              <a:custGeom>
                <a:avLst/>
                <a:gdLst/>
                <a:ahLst/>
                <a:cxnLst/>
                <a:rect l="l" t="t" r="r" b="b"/>
                <a:pathLst>
                  <a:path w="3960440" h="3960000" extrusionOk="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4" name="Google Shape;374;p52"/>
              <p:cNvSpPr/>
              <p:nvPr/>
            </p:nvSpPr>
            <p:spPr>
              <a:xfrm rot="2648400">
                <a:off x="7900560" y="1887480"/>
                <a:ext cx="12960" cy="32400"/>
              </a:xfrm>
              <a:custGeom>
                <a:avLst/>
                <a:gdLst/>
                <a:ahLst/>
                <a:cxnLst/>
                <a:rect l="l" t="t" r="r" b="b"/>
                <a:pathLst>
                  <a:path w="1862952" h="4764557" extrusionOk="0">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5" name="Google Shape;375;p52"/>
              <p:cNvSpPr/>
              <p:nvPr/>
            </p:nvSpPr>
            <p:spPr>
              <a:xfrm rot="8580000">
                <a:off x="7874640" y="2080440"/>
                <a:ext cx="28080" cy="27000"/>
              </a:xfrm>
              <a:custGeom>
                <a:avLst/>
                <a:gdLst/>
                <a:ahLst/>
                <a:cxnLst/>
                <a:rect l="l" t="t" r="r" b="b"/>
                <a:pathLst>
                  <a:path w="3872365" h="3862045" extrusionOk="0">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6" name="Google Shape;376;p52"/>
              <p:cNvSpPr/>
              <p:nvPr/>
            </p:nvSpPr>
            <p:spPr>
              <a:xfrm>
                <a:off x="7840080" y="1940040"/>
                <a:ext cx="25920" cy="21240"/>
              </a:xfrm>
              <a:custGeom>
                <a:avLst/>
                <a:gdLst/>
                <a:ahLst/>
                <a:cxnLst/>
                <a:rect l="l" t="t" r="r" b="b"/>
                <a:pathLst>
                  <a:path w="366142" h="316007" extrusionOk="0">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spcFirstLastPara="1" wrap="square" lIns="68575" tIns="8100" rIns="68575" bIns="81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77" name="Google Shape;377;p52"/>
              <p:cNvSpPr/>
              <p:nvPr/>
            </p:nvSpPr>
            <p:spPr>
              <a:xfrm>
                <a:off x="8040960" y="2032560"/>
                <a:ext cx="15120" cy="29520"/>
              </a:xfrm>
              <a:custGeom>
                <a:avLst/>
                <a:gdLst/>
                <a:ahLst/>
                <a:cxnLst/>
                <a:rect l="l" t="t" r="r" b="b"/>
                <a:pathLst>
                  <a:path w="225309" h="455920" extrusionOk="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78" name="Google Shape;378;p52"/>
              <p:cNvSpPr/>
              <p:nvPr/>
            </p:nvSpPr>
            <p:spPr>
              <a:xfrm>
                <a:off x="7825320" y="1970640"/>
                <a:ext cx="25200" cy="24120"/>
              </a:xfrm>
              <a:custGeom>
                <a:avLst/>
                <a:gdLst/>
                <a:ahLst/>
                <a:cxnLst/>
                <a:rect l="l" t="t" r="r" b="b"/>
                <a:pathLst>
                  <a:path w="299575" h="297454" extrusionOk="0">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grpSp>
          <p:nvGrpSpPr>
            <p:cNvPr id="379" name="Google Shape;379;p52"/>
            <p:cNvGrpSpPr/>
            <p:nvPr/>
          </p:nvGrpSpPr>
          <p:grpSpPr>
            <a:xfrm>
              <a:off x="7901640" y="1946160"/>
              <a:ext cx="93240" cy="115200"/>
              <a:chOff x="7901640" y="1946160"/>
              <a:chExt cx="93240" cy="115200"/>
            </a:xfrm>
          </p:grpSpPr>
          <p:sp>
            <p:nvSpPr>
              <p:cNvPr id="380" name="Google Shape;380;p52"/>
              <p:cNvSpPr/>
              <p:nvPr/>
            </p:nvSpPr>
            <p:spPr>
              <a:xfrm>
                <a:off x="7901640" y="1946160"/>
                <a:ext cx="93240" cy="115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81" name="Google Shape;381;p52"/>
              <p:cNvSpPr/>
              <p:nvPr/>
            </p:nvSpPr>
            <p:spPr>
              <a:xfrm>
                <a:off x="7906320" y="1951560"/>
                <a:ext cx="84240" cy="10368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82" name="Google Shape;382;p52"/>
              <p:cNvSpPr/>
              <p:nvPr/>
            </p:nvSpPr>
            <p:spPr>
              <a:xfrm>
                <a:off x="7930440" y="1998360"/>
                <a:ext cx="34200" cy="3024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83" name="Google Shape;383;p52"/>
              <p:cNvSpPr/>
              <p:nvPr/>
            </p:nvSpPr>
            <p:spPr>
              <a:xfrm>
                <a:off x="7935120" y="1974960"/>
                <a:ext cx="25560" cy="2088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84" name="Google Shape;384;p52"/>
              <p:cNvSpPr/>
              <p:nvPr/>
            </p:nvSpPr>
            <p:spPr>
              <a:xfrm>
                <a:off x="7944480" y="2005920"/>
                <a:ext cx="6840" cy="1296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pic>
        <p:nvPicPr>
          <p:cNvPr id="385" name="Google Shape;385;p52"/>
          <p:cNvPicPr preferRelativeResize="0"/>
          <p:nvPr/>
        </p:nvPicPr>
        <p:blipFill rotWithShape="1">
          <a:blip r:embed="rId6">
            <a:alphaModFix/>
          </a:blip>
          <a:srcRect/>
          <a:stretch/>
        </p:blipFill>
        <p:spPr>
          <a:xfrm>
            <a:off x="5687010" y="1698300"/>
            <a:ext cx="140940" cy="182790"/>
          </a:xfrm>
          <a:prstGeom prst="rect">
            <a:avLst/>
          </a:prstGeom>
          <a:noFill/>
          <a:ln w="9525" cap="flat" cmpd="sng">
            <a:solidFill>
              <a:srgbClr val="00B050"/>
            </a:solidFill>
            <a:prstDash val="solid"/>
            <a:round/>
            <a:headEnd type="none" w="sm" len="sm"/>
            <a:tailEnd type="none" w="sm" len="sm"/>
          </a:ln>
        </p:spPr>
      </p:pic>
      <p:cxnSp>
        <p:nvCxnSpPr>
          <p:cNvPr id="386" name="Google Shape;386;p52"/>
          <p:cNvCxnSpPr>
            <a:stCxn id="315" idx="3"/>
          </p:cNvCxnSpPr>
          <p:nvPr/>
        </p:nvCxnSpPr>
        <p:spPr>
          <a:xfrm rot="10800000" flipH="1">
            <a:off x="5853600" y="1514130"/>
            <a:ext cx="709800" cy="313500"/>
          </a:xfrm>
          <a:prstGeom prst="straightConnector1">
            <a:avLst/>
          </a:prstGeom>
          <a:noFill/>
          <a:ln w="38100" cap="flat" cmpd="sng">
            <a:solidFill>
              <a:srgbClr val="22BC34">
                <a:alpha val="60000"/>
              </a:srgbClr>
            </a:solidFill>
            <a:prstDash val="solid"/>
            <a:round/>
            <a:headEnd type="none" w="sm" len="sm"/>
            <a:tailEnd type="triangle" w="med" len="med"/>
          </a:ln>
        </p:spPr>
      </p:cxnSp>
      <p:grpSp>
        <p:nvGrpSpPr>
          <p:cNvPr id="387" name="Google Shape;387;p52"/>
          <p:cNvGrpSpPr/>
          <p:nvPr/>
        </p:nvGrpSpPr>
        <p:grpSpPr>
          <a:xfrm>
            <a:off x="5547420" y="1608390"/>
            <a:ext cx="326089" cy="345477"/>
            <a:chOff x="7396560" y="2144520"/>
            <a:chExt cx="434786" cy="460636"/>
          </a:xfrm>
        </p:grpSpPr>
        <p:grpSp>
          <p:nvGrpSpPr>
            <p:cNvPr id="388" name="Google Shape;388;p52"/>
            <p:cNvGrpSpPr/>
            <p:nvPr/>
          </p:nvGrpSpPr>
          <p:grpSpPr>
            <a:xfrm>
              <a:off x="7409880" y="2152988"/>
              <a:ext cx="347032" cy="344151"/>
              <a:chOff x="7409880" y="2152988"/>
              <a:chExt cx="347032" cy="344151"/>
            </a:xfrm>
          </p:grpSpPr>
          <p:sp>
            <p:nvSpPr>
              <p:cNvPr id="389" name="Google Shape;389;p52"/>
              <p:cNvSpPr/>
              <p:nvPr/>
            </p:nvSpPr>
            <p:spPr>
              <a:xfrm rot="8201400">
                <a:off x="7710120" y="2375280"/>
                <a:ext cx="38160" cy="40320"/>
              </a:xfrm>
              <a:custGeom>
                <a:avLst/>
                <a:gdLst/>
                <a:ahLst/>
                <a:cxnLst/>
                <a:rect l="l" t="t" r="r" b="b"/>
                <a:pathLst>
                  <a:path w="4285801" h="4725490" extrusionOk="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spcFirstLastPara="1" wrap="square" lIns="68575" tIns="15125" rIns="68575" bIns="151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90" name="Google Shape;390;p52"/>
              <p:cNvSpPr/>
              <p:nvPr/>
            </p:nvSpPr>
            <p:spPr>
              <a:xfrm rot="-900000">
                <a:off x="7419960" y="2250360"/>
                <a:ext cx="34920" cy="27000"/>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91" name="Google Shape;391;p52"/>
              <p:cNvSpPr/>
              <p:nvPr/>
            </p:nvSpPr>
            <p:spPr>
              <a:xfrm rot="5400000" flipH="1">
                <a:off x="7708680" y="2246040"/>
                <a:ext cx="33480" cy="34920"/>
              </a:xfrm>
              <a:custGeom>
                <a:avLst/>
                <a:gdLst/>
                <a:ahLst/>
                <a:cxnLst/>
                <a:rect l="l" t="t" r="r" b="b"/>
                <a:pathLst>
                  <a:path w="3287892" h="3786923" extrusionOk="0">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spcFirstLastPara="1" wrap="square" lIns="68575" tIns="13225" rIns="68575" bIns="132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92" name="Google Shape;392;p52"/>
              <p:cNvSpPr/>
              <p:nvPr/>
            </p:nvSpPr>
            <p:spPr>
              <a:xfrm>
                <a:off x="7729920" y="2321280"/>
                <a:ext cx="25200" cy="24120"/>
              </a:xfrm>
              <a:custGeom>
                <a:avLst/>
                <a:gdLst/>
                <a:ahLst/>
                <a:cxnLst/>
                <a:rect l="l" t="t" r="r" b="b"/>
                <a:pathLst>
                  <a:path w="2801488" h="2964099" extrusionOk="0">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spcFirstLastPara="1" wrap="square" lIns="68575" tIns="9175" rIns="68575" bIns="91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93" name="Google Shape;393;p52"/>
              <p:cNvSpPr/>
              <p:nvPr/>
            </p:nvSpPr>
            <p:spPr>
              <a:xfrm>
                <a:off x="7462080" y="2197080"/>
                <a:ext cx="34920" cy="25920"/>
              </a:xfrm>
              <a:custGeom>
                <a:avLst/>
                <a:gdLst/>
                <a:ahLst/>
                <a:cxnLst/>
                <a:rect l="l" t="t" r="r" b="b"/>
                <a:pathLst>
                  <a:path w="3960000" h="3064028" extrusionOk="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spcFirstLastPara="1" wrap="square" lIns="68575" tIns="9725" rIns="68575" bIns="97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94" name="Google Shape;394;p52"/>
              <p:cNvSpPr/>
              <p:nvPr/>
            </p:nvSpPr>
            <p:spPr>
              <a:xfrm>
                <a:off x="7505280" y="2456640"/>
                <a:ext cx="33120" cy="2196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95" name="Google Shape;395;p52"/>
              <p:cNvSpPr/>
              <p:nvPr/>
            </p:nvSpPr>
            <p:spPr>
              <a:xfrm rot="2498400">
                <a:off x="7529400" y="2160360"/>
                <a:ext cx="34920" cy="33480"/>
              </a:xfrm>
              <a:custGeom>
                <a:avLst/>
                <a:gdLst/>
                <a:ahLst/>
                <a:cxnLst/>
                <a:rect l="l" t="t" r="r" b="b"/>
                <a:pathLst>
                  <a:path w="3860438" h="3938940" extrusionOk="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96" name="Google Shape;396;p52"/>
              <p:cNvSpPr/>
              <p:nvPr/>
            </p:nvSpPr>
            <p:spPr>
              <a:xfrm rot="-2130000">
                <a:off x="7644240" y="2165040"/>
                <a:ext cx="11520" cy="42840"/>
              </a:xfrm>
              <a:custGeom>
                <a:avLst/>
                <a:gdLst/>
                <a:ahLst/>
                <a:cxnLst/>
                <a:rect l="l" t="t" r="r" b="b"/>
                <a:pathLst>
                  <a:path w="1323851" h="5014044" extrusionOk="0">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spcFirstLastPara="1" wrap="square" lIns="68575" tIns="16200" rIns="68575" bIns="162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97" name="Google Shape;397;p52"/>
              <p:cNvSpPr/>
              <p:nvPr/>
            </p:nvSpPr>
            <p:spPr>
              <a:xfrm rot="-8100000">
                <a:off x="7590240" y="2457000"/>
                <a:ext cx="5760" cy="44640"/>
              </a:xfrm>
              <a:custGeom>
                <a:avLst/>
                <a:gdLst/>
                <a:ahLst/>
                <a:cxnLst/>
                <a:rect l="l" t="t" r="r" b="b"/>
                <a:pathLst>
                  <a:path w="65631" h="460327" extrusionOk="0">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spcFirstLastPara="1" wrap="square" lIns="68575" tIns="16725" rIns="68575" bIns="167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98" name="Google Shape;398;p52"/>
              <p:cNvSpPr/>
              <p:nvPr/>
            </p:nvSpPr>
            <p:spPr>
              <a:xfrm>
                <a:off x="7647840" y="2450520"/>
                <a:ext cx="12240" cy="33480"/>
              </a:xfrm>
              <a:custGeom>
                <a:avLst/>
                <a:gdLst/>
                <a:ahLst/>
                <a:cxnLst/>
                <a:rect l="l" t="t" r="r" b="b"/>
                <a:pathLst>
                  <a:path w="1397263" h="3871427" extrusionOk="0">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99" name="Google Shape;399;p52"/>
              <p:cNvSpPr/>
              <p:nvPr/>
            </p:nvSpPr>
            <p:spPr>
              <a:xfrm rot="10800000">
                <a:off x="7566120" y="2161080"/>
                <a:ext cx="31320" cy="29880"/>
              </a:xfrm>
              <a:custGeom>
                <a:avLst/>
                <a:gdLst/>
                <a:ahLst/>
                <a:cxnLst/>
                <a:rect l="l" t="t" r="r" b="b"/>
                <a:pathLst>
                  <a:path w="3982665" h="3915008" extrusionOk="0">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00" name="Google Shape;400;p52"/>
              <p:cNvSpPr/>
              <p:nvPr/>
            </p:nvSpPr>
            <p:spPr>
              <a:xfrm>
                <a:off x="7467480" y="2430360"/>
                <a:ext cx="31320" cy="29880"/>
              </a:xfrm>
              <a:custGeom>
                <a:avLst/>
                <a:gdLst/>
                <a:ahLst/>
                <a:cxnLst/>
                <a:rect l="l" t="t" r="r" b="b"/>
                <a:pathLst>
                  <a:path w="3928707" h="3954781" extrusionOk="0">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01" name="Google Shape;401;p52"/>
              <p:cNvSpPr/>
              <p:nvPr/>
            </p:nvSpPr>
            <p:spPr>
              <a:xfrm>
                <a:off x="7601040" y="2164680"/>
                <a:ext cx="29520" cy="28800"/>
              </a:xfrm>
              <a:custGeom>
                <a:avLst/>
                <a:gdLst/>
                <a:ahLst/>
                <a:cxnLst/>
                <a:rect l="l" t="t" r="r" b="b"/>
                <a:pathLst>
                  <a:path w="3888432" h="3984815" extrusionOk="0">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02" name="Google Shape;402;p52"/>
              <p:cNvSpPr/>
              <p:nvPr/>
            </p:nvSpPr>
            <p:spPr>
              <a:xfrm>
                <a:off x="7703280" y="2414160"/>
                <a:ext cx="29520" cy="19800"/>
              </a:xfrm>
              <a:custGeom>
                <a:avLst/>
                <a:gdLst/>
                <a:ahLst/>
                <a:cxnLst/>
                <a:rect l="l" t="t" r="r" b="b"/>
                <a:pathLst>
                  <a:path w="3960000" h="2808000" extrusionOk="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03" name="Google Shape;403;p52"/>
              <p:cNvSpPr/>
              <p:nvPr/>
            </p:nvSpPr>
            <p:spPr>
              <a:xfrm>
                <a:off x="7438680" y="2397960"/>
                <a:ext cx="29520" cy="28080"/>
              </a:xfrm>
              <a:custGeom>
                <a:avLst/>
                <a:gdLst/>
                <a:ahLst/>
                <a:cxnLst/>
                <a:rect l="l" t="t" r="r" b="b"/>
                <a:pathLst>
                  <a:path w="3971162" h="3968213" extrusionOk="0">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04" name="Google Shape;404;p52"/>
              <p:cNvSpPr/>
              <p:nvPr/>
            </p:nvSpPr>
            <p:spPr>
              <a:xfrm>
                <a:off x="7724160" y="2351880"/>
                <a:ext cx="29520" cy="19800"/>
              </a:xfrm>
              <a:custGeom>
                <a:avLst/>
                <a:gdLst/>
                <a:ahLst/>
                <a:cxnLst/>
                <a:rect l="l" t="t" r="r" b="b"/>
                <a:pathLst>
                  <a:path w="3888432" h="2736304" extrusionOk="0">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05" name="Google Shape;405;p52"/>
              <p:cNvSpPr/>
              <p:nvPr/>
            </p:nvSpPr>
            <p:spPr>
              <a:xfrm>
                <a:off x="7607520" y="2460240"/>
                <a:ext cx="26640" cy="31320"/>
              </a:xfrm>
              <a:custGeom>
                <a:avLst/>
                <a:gdLst/>
                <a:ahLst/>
                <a:cxnLst/>
                <a:rect l="l" t="t" r="r" b="b"/>
                <a:pathLst>
                  <a:path w="3240944" h="3949460" extrusionOk="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spcFirstLastPara="1" wrap="square" lIns="68575" tIns="11875" rIns="68575" bIns="1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06" name="Google Shape;406;p52"/>
              <p:cNvSpPr/>
              <p:nvPr/>
            </p:nvSpPr>
            <p:spPr>
              <a:xfrm>
                <a:off x="7437240" y="2217600"/>
                <a:ext cx="26640" cy="29520"/>
              </a:xfrm>
              <a:custGeom>
                <a:avLst/>
                <a:gdLst/>
                <a:ahLst/>
                <a:cxnLst/>
                <a:rect l="l" t="t" r="r" b="b"/>
                <a:pathLst>
                  <a:path w="3319870" h="3842533" extrusionOk="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07" name="Google Shape;407;p52"/>
              <p:cNvSpPr/>
              <p:nvPr/>
            </p:nvSpPr>
            <p:spPr>
              <a:xfrm>
                <a:off x="7692480" y="2212200"/>
                <a:ext cx="30240" cy="28800"/>
              </a:xfrm>
              <a:custGeom>
                <a:avLst/>
                <a:gdLst/>
                <a:ahLst/>
                <a:cxnLst/>
                <a:rect l="l" t="t" r="r" b="b"/>
                <a:pathLst>
                  <a:path w="2956013" h="2941055" extrusionOk="0">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408" name="Google Shape;408;p52"/>
              <p:cNvSpPr/>
              <p:nvPr/>
            </p:nvSpPr>
            <p:spPr>
              <a:xfrm flipH="1">
                <a:off x="7664760" y="2188800"/>
                <a:ext cx="39240" cy="23760"/>
              </a:xfrm>
              <a:custGeom>
                <a:avLst/>
                <a:gdLst/>
                <a:ahLst/>
                <a:cxnLst/>
                <a:rect l="l" t="t" r="r" b="b"/>
                <a:pathLst>
                  <a:path w="3980365" h="2532594" extrusionOk="0">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spcFirstLastPara="1" wrap="square" lIns="68575" tIns="8900" rIns="68575" bIns="89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09" name="Google Shape;409;p52"/>
              <p:cNvSpPr/>
              <p:nvPr/>
            </p:nvSpPr>
            <p:spPr>
              <a:xfrm>
                <a:off x="7724520" y="2284920"/>
                <a:ext cx="31680" cy="30960"/>
              </a:xfrm>
              <a:custGeom>
                <a:avLst/>
                <a:gdLst/>
                <a:ahLst/>
                <a:cxnLst/>
                <a:rect l="l" t="t" r="r" b="b"/>
                <a:pathLst>
                  <a:path w="3860876" h="3940019" extrusionOk="0">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10" name="Google Shape;410;p52"/>
              <p:cNvSpPr/>
              <p:nvPr/>
            </p:nvSpPr>
            <p:spPr>
              <a:xfrm>
                <a:off x="7547400" y="2462040"/>
                <a:ext cx="31320" cy="33840"/>
              </a:xfrm>
              <a:custGeom>
                <a:avLst/>
                <a:gdLst/>
                <a:ahLst/>
                <a:cxnLst/>
                <a:rect l="l" t="t" r="r" b="b"/>
                <a:pathLst>
                  <a:path w="2765122" h="3110058" extrusionOk="0">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411" name="Google Shape;411;p52"/>
              <p:cNvSpPr/>
              <p:nvPr/>
            </p:nvSpPr>
            <p:spPr>
              <a:xfrm>
                <a:off x="7409880" y="2312280"/>
                <a:ext cx="28440" cy="23040"/>
              </a:xfrm>
              <a:custGeom>
                <a:avLst/>
                <a:gdLst/>
                <a:ahLst/>
                <a:cxnLst/>
                <a:rect l="l" t="t" r="r" b="b"/>
                <a:pathLst>
                  <a:path w="3985089" h="3350285" extrusionOk="0">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12" name="Google Shape;412;p52"/>
              <p:cNvSpPr/>
              <p:nvPr/>
            </p:nvSpPr>
            <p:spPr>
              <a:xfrm>
                <a:off x="7410240" y="2336400"/>
                <a:ext cx="30960" cy="23040"/>
              </a:xfrm>
              <a:custGeom>
                <a:avLst/>
                <a:gdLst/>
                <a:ahLst/>
                <a:cxnLst/>
                <a:rect l="l" t="t" r="r" b="b"/>
                <a:pathLst>
                  <a:path w="3949160" h="3051548" extrusionOk="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13" name="Google Shape;413;p52"/>
              <p:cNvSpPr/>
              <p:nvPr/>
            </p:nvSpPr>
            <p:spPr>
              <a:xfrm rot="10800000">
                <a:off x="7415640" y="2282760"/>
                <a:ext cx="26640" cy="27360"/>
              </a:xfrm>
              <a:custGeom>
                <a:avLst/>
                <a:gdLst/>
                <a:ahLst/>
                <a:cxnLst/>
                <a:rect l="l" t="t" r="r" b="b"/>
                <a:pathLst>
                  <a:path w="3672275" h="3963955" extrusionOk="0">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14" name="Google Shape;414;p52"/>
              <p:cNvSpPr/>
              <p:nvPr/>
            </p:nvSpPr>
            <p:spPr>
              <a:xfrm>
                <a:off x="7501320" y="2175840"/>
                <a:ext cx="26280" cy="25200"/>
              </a:xfrm>
              <a:custGeom>
                <a:avLst/>
                <a:gdLst/>
                <a:ahLst/>
                <a:cxnLst/>
                <a:rect l="l" t="t" r="r" b="b"/>
                <a:pathLst>
                  <a:path w="3960440" h="3960000" extrusionOk="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9450" rIns="68575" bIns="94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15" name="Google Shape;415;p52"/>
              <p:cNvSpPr/>
              <p:nvPr/>
            </p:nvSpPr>
            <p:spPr>
              <a:xfrm flipH="1">
                <a:off x="7419240" y="2365560"/>
                <a:ext cx="29880" cy="27720"/>
              </a:xfrm>
              <a:custGeom>
                <a:avLst/>
                <a:gdLst/>
                <a:ahLst/>
                <a:cxnLst/>
                <a:rect l="l" t="t" r="r" b="b"/>
                <a:pathLst>
                  <a:path w="3948393" h="3817544" extrusionOk="0">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416" name="Google Shape;416;p52"/>
            <p:cNvSpPr/>
            <p:nvPr/>
          </p:nvSpPr>
          <p:spPr>
            <a:xfrm>
              <a:off x="7396560" y="2144520"/>
              <a:ext cx="380520" cy="365400"/>
            </a:xfrm>
            <a:prstGeom prst="donut">
              <a:avLst>
                <a:gd name="adj" fmla="val 14003"/>
              </a:avLst>
            </a:prstGeom>
            <a:solidFill>
              <a:schemeClr val="lt1">
                <a:alpha val="80000"/>
              </a:schemeClr>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grpSp>
          <p:nvGrpSpPr>
            <p:cNvPr id="417" name="Google Shape;417;p52"/>
            <p:cNvGrpSpPr/>
            <p:nvPr/>
          </p:nvGrpSpPr>
          <p:grpSpPr>
            <a:xfrm>
              <a:off x="7446960" y="2193840"/>
              <a:ext cx="384386" cy="411316"/>
              <a:chOff x="7446960" y="2193840"/>
              <a:chExt cx="384386" cy="411316"/>
            </a:xfrm>
          </p:grpSpPr>
          <p:sp>
            <p:nvSpPr>
              <p:cNvPr id="418" name="Google Shape;418;p52"/>
              <p:cNvSpPr/>
              <p:nvPr/>
            </p:nvSpPr>
            <p:spPr>
              <a:xfrm rot="8349000">
                <a:off x="7742880" y="2422440"/>
                <a:ext cx="27000" cy="198000"/>
              </a:xfrm>
              <a:custGeom>
                <a:avLst/>
                <a:gdLst/>
                <a:ahLst/>
                <a:cxnLst/>
                <a:rect l="l" t="t" r="r" b="b"/>
                <a:pathLst>
                  <a:path w="281140" h="2109330" extrusionOk="0">
                    <a:moveTo>
                      <a:pt x="0" y="2109328"/>
                    </a:moveTo>
                    <a:lnTo>
                      <a:pt x="0" y="0"/>
                    </a:lnTo>
                    <a:lnTo>
                      <a:pt x="281140" y="243113"/>
                    </a:lnTo>
                    <a:lnTo>
                      <a:pt x="281140" y="2109330"/>
                    </a:lnTo>
                    <a:close/>
                  </a:path>
                </a:pathLst>
              </a:custGeom>
              <a:solidFill>
                <a:srgbClr val="3F3F3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19" name="Google Shape;419;p52"/>
              <p:cNvSpPr/>
              <p:nvPr/>
            </p:nvSpPr>
            <p:spPr>
              <a:xfrm>
                <a:off x="7446960" y="2193840"/>
                <a:ext cx="277920" cy="266760"/>
              </a:xfrm>
              <a:prstGeom prst="donut">
                <a:avLst>
                  <a:gd name="adj" fmla="val 3665"/>
                </a:avLst>
              </a:prstGeom>
              <a:solidFill>
                <a:srgbClr val="7F7F7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20" name="Google Shape;420;p52"/>
              <p:cNvSpPr/>
              <p:nvPr/>
            </p:nvSpPr>
            <p:spPr>
              <a:xfrm rot="8400000">
                <a:off x="7657920" y="2424240"/>
                <a:ext cx="44280" cy="26280"/>
              </a:xfrm>
              <a:prstGeom prst="round2SameRect">
                <a:avLst>
                  <a:gd name="adj1" fmla="val 31004"/>
                  <a:gd name="adj2" fmla="val 0"/>
                </a:avLst>
              </a:prstGeom>
              <a:solidFill>
                <a:srgbClr val="7F7F7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grpSp>
        <p:grpSp>
          <p:nvGrpSpPr>
            <p:cNvPr id="421" name="Google Shape;421;p52"/>
            <p:cNvGrpSpPr/>
            <p:nvPr/>
          </p:nvGrpSpPr>
          <p:grpSpPr>
            <a:xfrm>
              <a:off x="7459200" y="2202480"/>
              <a:ext cx="252000" cy="244800"/>
              <a:chOff x="7459200" y="2202480"/>
              <a:chExt cx="252000" cy="244800"/>
            </a:xfrm>
          </p:grpSpPr>
          <p:sp>
            <p:nvSpPr>
              <p:cNvPr id="422" name="Google Shape;422;p52"/>
              <p:cNvSpPr/>
              <p:nvPr/>
            </p:nvSpPr>
            <p:spPr>
              <a:xfrm>
                <a:off x="7680240" y="2291760"/>
                <a:ext cx="30600" cy="29160"/>
              </a:xfrm>
              <a:custGeom>
                <a:avLst/>
                <a:gdLst/>
                <a:ahLst/>
                <a:cxnLst/>
                <a:rect l="l" t="t" r="r" b="b"/>
                <a:pathLst>
                  <a:path w="2376266" h="2700265" extrusionOk="0">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23" name="Google Shape;423;p52"/>
              <p:cNvSpPr/>
              <p:nvPr/>
            </p:nvSpPr>
            <p:spPr>
              <a:xfrm>
                <a:off x="7470720" y="2354760"/>
                <a:ext cx="34920" cy="33480"/>
              </a:xfrm>
              <a:custGeom>
                <a:avLst/>
                <a:gdLst/>
                <a:ahLst/>
                <a:cxnLst/>
                <a:rect l="l" t="t" r="r" b="b"/>
                <a:pathLst>
                  <a:path w="4088964" h="4259405" extrusionOk="0">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24" name="Google Shape;424;p52"/>
              <p:cNvSpPr/>
              <p:nvPr/>
            </p:nvSpPr>
            <p:spPr>
              <a:xfrm>
                <a:off x="7565040" y="2202480"/>
                <a:ext cx="34920" cy="33480"/>
              </a:xfrm>
              <a:custGeom>
                <a:avLst/>
                <a:gdLst/>
                <a:ahLst/>
                <a:cxnLst/>
                <a:rect l="l" t="t" r="r" b="b"/>
                <a:pathLst>
                  <a:path w="4020621" h="4012920" extrusionOk="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25" name="Google Shape;425;p52"/>
              <p:cNvSpPr/>
              <p:nvPr/>
            </p:nvSpPr>
            <p:spPr>
              <a:xfrm rot="9900000">
                <a:off x="7641360" y="2229120"/>
                <a:ext cx="31320" cy="36000"/>
              </a:xfrm>
              <a:custGeom>
                <a:avLst/>
                <a:gdLst/>
                <a:ahLst/>
                <a:cxnLst/>
                <a:rect l="l" t="t" r="r" b="b"/>
                <a:pathLst>
                  <a:path w="3370953" h="4064034" extrusionOk="0">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spcFirstLastPara="1" wrap="square" lIns="68575" tIns="13500" rIns="68575" bIns="135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26" name="Google Shape;426;p52"/>
              <p:cNvSpPr/>
              <p:nvPr/>
            </p:nvSpPr>
            <p:spPr>
              <a:xfrm rot="3600000">
                <a:off x="7500960" y="2375280"/>
                <a:ext cx="13680" cy="42480"/>
              </a:xfrm>
              <a:custGeom>
                <a:avLst/>
                <a:gdLst/>
                <a:ahLst/>
                <a:cxnLst/>
                <a:rect l="l" t="t" r="r" b="b"/>
                <a:pathLst>
                  <a:path w="1327763" h="3920353" extrusionOk="0">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spcFirstLastPara="1" wrap="square" lIns="68575" tIns="15925" rIns="68575" bIns="159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27" name="Google Shape;427;p52"/>
              <p:cNvSpPr/>
              <p:nvPr/>
            </p:nvSpPr>
            <p:spPr>
              <a:xfrm>
                <a:off x="7459200" y="2326680"/>
                <a:ext cx="29520" cy="21960"/>
              </a:xfrm>
              <a:custGeom>
                <a:avLst/>
                <a:gdLst/>
                <a:ahLst/>
                <a:cxnLst/>
                <a:rect l="l" t="t" r="r" b="b"/>
                <a:pathLst>
                  <a:path w="3744416" h="2952328" extrusionOk="0">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28" name="Google Shape;428;p52"/>
              <p:cNvSpPr/>
              <p:nvPr/>
            </p:nvSpPr>
            <p:spPr>
              <a:xfrm>
                <a:off x="7545240" y="2419200"/>
                <a:ext cx="27000" cy="28080"/>
              </a:xfrm>
              <a:custGeom>
                <a:avLst/>
                <a:gdLst/>
                <a:ahLst/>
                <a:cxnLst/>
                <a:rect l="l" t="t" r="r" b="b"/>
                <a:pathLst>
                  <a:path w="3708000" h="4031150" extrusionOk="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29" name="Google Shape;429;p52"/>
              <p:cNvSpPr/>
              <p:nvPr/>
            </p:nvSpPr>
            <p:spPr>
              <a:xfrm>
                <a:off x="7620840" y="2410560"/>
                <a:ext cx="22680" cy="28080"/>
              </a:xfrm>
              <a:custGeom>
                <a:avLst/>
                <a:gdLst/>
                <a:ahLst/>
                <a:cxnLst/>
                <a:rect l="l" t="t" r="r" b="b"/>
                <a:pathLst>
                  <a:path w="3039346" h="3913585" extrusionOk="0">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30" name="Google Shape;430;p52"/>
              <p:cNvSpPr/>
              <p:nvPr/>
            </p:nvSpPr>
            <p:spPr>
              <a:xfrm>
                <a:off x="7683840" y="2326320"/>
                <a:ext cx="27360" cy="26280"/>
              </a:xfrm>
              <a:custGeom>
                <a:avLst/>
                <a:gdLst/>
                <a:ahLst/>
                <a:cxnLst/>
                <a:rect l="l" t="t" r="r" b="b"/>
                <a:pathLst>
                  <a:path w="3960440" h="3960000" extrusionOk="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spcFirstLastPara="1" wrap="square" lIns="68575" tIns="9975" rIns="68575" bIns="99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1" name="Google Shape;431;p52"/>
              <p:cNvSpPr/>
              <p:nvPr/>
            </p:nvSpPr>
            <p:spPr>
              <a:xfrm>
                <a:off x="7670520" y="2255760"/>
                <a:ext cx="22680" cy="32040"/>
              </a:xfrm>
              <a:custGeom>
                <a:avLst/>
                <a:gdLst/>
                <a:ahLst/>
                <a:cxnLst/>
                <a:rect l="l" t="t" r="r" b="b"/>
                <a:pathLst>
                  <a:path w="2745756" h="4032448" extrusionOk="0">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2" name="Google Shape;432;p52"/>
              <p:cNvSpPr/>
              <p:nvPr/>
            </p:nvSpPr>
            <p:spPr>
              <a:xfrm>
                <a:off x="7584120" y="2427120"/>
                <a:ext cx="26640" cy="1764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spcFirstLastPara="1" wrap="square" lIns="68575" tIns="6750" rIns="68575" bIns="6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3" name="Google Shape;433;p52"/>
              <p:cNvSpPr/>
              <p:nvPr/>
            </p:nvSpPr>
            <p:spPr>
              <a:xfrm rot="678600">
                <a:off x="7644240" y="2388600"/>
                <a:ext cx="29880" cy="29160"/>
              </a:xfrm>
              <a:custGeom>
                <a:avLst/>
                <a:gdLst/>
                <a:ahLst/>
                <a:cxnLst/>
                <a:rect l="l" t="t" r="r" b="b"/>
                <a:pathLst>
                  <a:path w="3890413" h="3948462" extrusionOk="0">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4" name="Google Shape;434;p52"/>
              <p:cNvSpPr/>
              <p:nvPr/>
            </p:nvSpPr>
            <p:spPr>
              <a:xfrm>
                <a:off x="7500600" y="2233800"/>
                <a:ext cx="28080" cy="30600"/>
              </a:xfrm>
              <a:custGeom>
                <a:avLst/>
                <a:gdLst/>
                <a:ahLst/>
                <a:cxnLst/>
                <a:rect l="l" t="t" r="r" b="b"/>
                <a:pathLst>
                  <a:path w="3456727" h="3938119" extrusionOk="0">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5" name="Google Shape;435;p52"/>
              <p:cNvSpPr/>
              <p:nvPr/>
            </p:nvSpPr>
            <p:spPr>
              <a:xfrm>
                <a:off x="7603560" y="2212200"/>
                <a:ext cx="29880" cy="28800"/>
              </a:xfrm>
              <a:custGeom>
                <a:avLst/>
                <a:gdLst/>
                <a:ahLst/>
                <a:cxnLst/>
                <a:rect l="l" t="t" r="r" b="b"/>
                <a:pathLst>
                  <a:path w="3960440" h="3960000" extrusionOk="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6" name="Google Shape;436;p52"/>
              <p:cNvSpPr/>
              <p:nvPr/>
            </p:nvSpPr>
            <p:spPr>
              <a:xfrm rot="2648400">
                <a:off x="7539480" y="2211480"/>
                <a:ext cx="12960" cy="32400"/>
              </a:xfrm>
              <a:custGeom>
                <a:avLst/>
                <a:gdLst/>
                <a:ahLst/>
                <a:cxnLst/>
                <a:rect l="l" t="t" r="r" b="b"/>
                <a:pathLst>
                  <a:path w="1862952" h="4764557" extrusionOk="0">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7" name="Google Shape;437;p52"/>
              <p:cNvSpPr/>
              <p:nvPr/>
            </p:nvSpPr>
            <p:spPr>
              <a:xfrm rot="8580000">
                <a:off x="7513920" y="2404440"/>
                <a:ext cx="28080" cy="27000"/>
              </a:xfrm>
              <a:custGeom>
                <a:avLst/>
                <a:gdLst/>
                <a:ahLst/>
                <a:cxnLst/>
                <a:rect l="l" t="t" r="r" b="b"/>
                <a:pathLst>
                  <a:path w="3872365" h="3862045" extrusionOk="0">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8" name="Google Shape;438;p52"/>
              <p:cNvSpPr/>
              <p:nvPr/>
            </p:nvSpPr>
            <p:spPr>
              <a:xfrm>
                <a:off x="7479000" y="2264040"/>
                <a:ext cx="25920" cy="21240"/>
              </a:xfrm>
              <a:custGeom>
                <a:avLst/>
                <a:gdLst/>
                <a:ahLst/>
                <a:cxnLst/>
                <a:rect l="l" t="t" r="r" b="b"/>
                <a:pathLst>
                  <a:path w="366142" h="316007" extrusionOk="0">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spcFirstLastPara="1" wrap="square" lIns="68575" tIns="8100" rIns="68575" bIns="81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39" name="Google Shape;439;p52"/>
              <p:cNvSpPr/>
              <p:nvPr/>
            </p:nvSpPr>
            <p:spPr>
              <a:xfrm>
                <a:off x="7680240" y="2356920"/>
                <a:ext cx="15120" cy="29520"/>
              </a:xfrm>
              <a:custGeom>
                <a:avLst/>
                <a:gdLst/>
                <a:ahLst/>
                <a:cxnLst/>
                <a:rect l="l" t="t" r="r" b="b"/>
                <a:pathLst>
                  <a:path w="225309" h="455920" extrusionOk="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40" name="Google Shape;440;p52"/>
              <p:cNvSpPr/>
              <p:nvPr/>
            </p:nvSpPr>
            <p:spPr>
              <a:xfrm>
                <a:off x="7464600" y="2295000"/>
                <a:ext cx="25200" cy="24120"/>
              </a:xfrm>
              <a:custGeom>
                <a:avLst/>
                <a:gdLst/>
                <a:ahLst/>
                <a:cxnLst/>
                <a:rect l="l" t="t" r="r" b="b"/>
                <a:pathLst>
                  <a:path w="299575" h="297454" extrusionOk="0">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grpSp>
          <p:nvGrpSpPr>
            <p:cNvPr id="441" name="Google Shape;441;p52"/>
            <p:cNvGrpSpPr/>
            <p:nvPr/>
          </p:nvGrpSpPr>
          <p:grpSpPr>
            <a:xfrm>
              <a:off x="7540920" y="2270160"/>
              <a:ext cx="93240" cy="115200"/>
              <a:chOff x="7540920" y="2270160"/>
              <a:chExt cx="93240" cy="115200"/>
            </a:xfrm>
          </p:grpSpPr>
          <p:sp>
            <p:nvSpPr>
              <p:cNvPr id="442" name="Google Shape;442;p52"/>
              <p:cNvSpPr/>
              <p:nvPr/>
            </p:nvSpPr>
            <p:spPr>
              <a:xfrm>
                <a:off x="7540920" y="2270160"/>
                <a:ext cx="93240" cy="115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43" name="Google Shape;443;p52"/>
              <p:cNvSpPr/>
              <p:nvPr/>
            </p:nvSpPr>
            <p:spPr>
              <a:xfrm>
                <a:off x="7545600" y="2275560"/>
                <a:ext cx="84240" cy="10368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44" name="Google Shape;444;p52"/>
              <p:cNvSpPr/>
              <p:nvPr/>
            </p:nvSpPr>
            <p:spPr>
              <a:xfrm>
                <a:off x="7569720" y="2322360"/>
                <a:ext cx="34200" cy="3024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45" name="Google Shape;445;p52"/>
              <p:cNvSpPr/>
              <p:nvPr/>
            </p:nvSpPr>
            <p:spPr>
              <a:xfrm>
                <a:off x="7574400" y="2298960"/>
                <a:ext cx="25560" cy="2088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46" name="Google Shape;446;p52"/>
              <p:cNvSpPr/>
              <p:nvPr/>
            </p:nvSpPr>
            <p:spPr>
              <a:xfrm>
                <a:off x="7583760" y="2329920"/>
                <a:ext cx="6840" cy="1296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grpSp>
        <p:nvGrpSpPr>
          <p:cNvPr id="447" name="Google Shape;447;p52"/>
          <p:cNvGrpSpPr/>
          <p:nvPr/>
        </p:nvGrpSpPr>
        <p:grpSpPr>
          <a:xfrm>
            <a:off x="5515560" y="1475280"/>
            <a:ext cx="326089" cy="345477"/>
            <a:chOff x="7354080" y="1967040"/>
            <a:chExt cx="434786" cy="460636"/>
          </a:xfrm>
        </p:grpSpPr>
        <p:grpSp>
          <p:nvGrpSpPr>
            <p:cNvPr id="448" name="Google Shape;448;p52"/>
            <p:cNvGrpSpPr/>
            <p:nvPr/>
          </p:nvGrpSpPr>
          <p:grpSpPr>
            <a:xfrm>
              <a:off x="7367400" y="1975508"/>
              <a:ext cx="347032" cy="344151"/>
              <a:chOff x="7367400" y="1975508"/>
              <a:chExt cx="347032" cy="344151"/>
            </a:xfrm>
          </p:grpSpPr>
          <p:sp>
            <p:nvSpPr>
              <p:cNvPr id="449" name="Google Shape;449;p52"/>
              <p:cNvSpPr/>
              <p:nvPr/>
            </p:nvSpPr>
            <p:spPr>
              <a:xfrm rot="8201400">
                <a:off x="7667640" y="2198160"/>
                <a:ext cx="38160" cy="40320"/>
              </a:xfrm>
              <a:custGeom>
                <a:avLst/>
                <a:gdLst/>
                <a:ahLst/>
                <a:cxnLst/>
                <a:rect l="l" t="t" r="r" b="b"/>
                <a:pathLst>
                  <a:path w="4285801" h="4725490" extrusionOk="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spcFirstLastPara="1" wrap="square" lIns="68575" tIns="15125" rIns="68575" bIns="151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50" name="Google Shape;450;p52"/>
              <p:cNvSpPr/>
              <p:nvPr/>
            </p:nvSpPr>
            <p:spPr>
              <a:xfrm rot="-900000">
                <a:off x="7377480" y="2072880"/>
                <a:ext cx="34920" cy="27000"/>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51" name="Google Shape;451;p52"/>
              <p:cNvSpPr/>
              <p:nvPr/>
            </p:nvSpPr>
            <p:spPr>
              <a:xfrm rot="5400000" flipH="1">
                <a:off x="7666200" y="2068920"/>
                <a:ext cx="33480" cy="34920"/>
              </a:xfrm>
              <a:custGeom>
                <a:avLst/>
                <a:gdLst/>
                <a:ahLst/>
                <a:cxnLst/>
                <a:rect l="l" t="t" r="r" b="b"/>
                <a:pathLst>
                  <a:path w="3287892" h="3786923" extrusionOk="0">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spcFirstLastPara="1" wrap="square" lIns="68575" tIns="13225" rIns="68575" bIns="132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52" name="Google Shape;452;p52"/>
              <p:cNvSpPr/>
              <p:nvPr/>
            </p:nvSpPr>
            <p:spPr>
              <a:xfrm>
                <a:off x="7687440" y="2143800"/>
                <a:ext cx="25200" cy="24120"/>
              </a:xfrm>
              <a:custGeom>
                <a:avLst/>
                <a:gdLst/>
                <a:ahLst/>
                <a:cxnLst/>
                <a:rect l="l" t="t" r="r" b="b"/>
                <a:pathLst>
                  <a:path w="2801488" h="2964099" extrusionOk="0">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spcFirstLastPara="1" wrap="square" lIns="68575" tIns="9175" rIns="68575" bIns="91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53" name="Google Shape;453;p52"/>
              <p:cNvSpPr/>
              <p:nvPr/>
            </p:nvSpPr>
            <p:spPr>
              <a:xfrm>
                <a:off x="7419600" y="2019960"/>
                <a:ext cx="34920" cy="25920"/>
              </a:xfrm>
              <a:custGeom>
                <a:avLst/>
                <a:gdLst/>
                <a:ahLst/>
                <a:cxnLst/>
                <a:rect l="l" t="t" r="r" b="b"/>
                <a:pathLst>
                  <a:path w="3960000" h="3064028" extrusionOk="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spcFirstLastPara="1" wrap="square" lIns="68575" tIns="9725" rIns="68575" bIns="97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54" name="Google Shape;454;p52"/>
              <p:cNvSpPr/>
              <p:nvPr/>
            </p:nvSpPr>
            <p:spPr>
              <a:xfrm>
                <a:off x="7462800" y="2279160"/>
                <a:ext cx="33120" cy="2196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55" name="Google Shape;455;p52"/>
              <p:cNvSpPr/>
              <p:nvPr/>
            </p:nvSpPr>
            <p:spPr>
              <a:xfrm rot="2498400">
                <a:off x="7486920" y="1982880"/>
                <a:ext cx="34920" cy="33480"/>
              </a:xfrm>
              <a:custGeom>
                <a:avLst/>
                <a:gdLst/>
                <a:ahLst/>
                <a:cxnLst/>
                <a:rect l="l" t="t" r="r" b="b"/>
                <a:pathLst>
                  <a:path w="3860438" h="3938940" extrusionOk="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56" name="Google Shape;456;p52"/>
              <p:cNvSpPr/>
              <p:nvPr/>
            </p:nvSpPr>
            <p:spPr>
              <a:xfrm rot="-2130000">
                <a:off x="7601760" y="1987560"/>
                <a:ext cx="11520" cy="42840"/>
              </a:xfrm>
              <a:custGeom>
                <a:avLst/>
                <a:gdLst/>
                <a:ahLst/>
                <a:cxnLst/>
                <a:rect l="l" t="t" r="r" b="b"/>
                <a:pathLst>
                  <a:path w="1323851" h="5014044" extrusionOk="0">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spcFirstLastPara="1" wrap="square" lIns="68575" tIns="16200" rIns="68575" bIns="162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57" name="Google Shape;457;p52"/>
              <p:cNvSpPr/>
              <p:nvPr/>
            </p:nvSpPr>
            <p:spPr>
              <a:xfrm rot="-8100000">
                <a:off x="7547760" y="2279520"/>
                <a:ext cx="5760" cy="44640"/>
              </a:xfrm>
              <a:custGeom>
                <a:avLst/>
                <a:gdLst/>
                <a:ahLst/>
                <a:cxnLst/>
                <a:rect l="l" t="t" r="r" b="b"/>
                <a:pathLst>
                  <a:path w="65631" h="460327" extrusionOk="0">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spcFirstLastPara="1" wrap="square" lIns="68575" tIns="16725" rIns="68575" bIns="167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58" name="Google Shape;458;p52"/>
              <p:cNvSpPr/>
              <p:nvPr/>
            </p:nvSpPr>
            <p:spPr>
              <a:xfrm>
                <a:off x="7605360" y="2273040"/>
                <a:ext cx="12240" cy="33480"/>
              </a:xfrm>
              <a:custGeom>
                <a:avLst/>
                <a:gdLst/>
                <a:ahLst/>
                <a:cxnLst/>
                <a:rect l="l" t="t" r="r" b="b"/>
                <a:pathLst>
                  <a:path w="1397263" h="3871427" extrusionOk="0">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59" name="Google Shape;459;p52"/>
              <p:cNvSpPr/>
              <p:nvPr/>
            </p:nvSpPr>
            <p:spPr>
              <a:xfrm rot="10800000">
                <a:off x="7523640" y="1983600"/>
                <a:ext cx="31320" cy="29880"/>
              </a:xfrm>
              <a:custGeom>
                <a:avLst/>
                <a:gdLst/>
                <a:ahLst/>
                <a:cxnLst/>
                <a:rect l="l" t="t" r="r" b="b"/>
                <a:pathLst>
                  <a:path w="3982665" h="3915008" extrusionOk="0">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60" name="Google Shape;460;p52"/>
              <p:cNvSpPr/>
              <p:nvPr/>
            </p:nvSpPr>
            <p:spPr>
              <a:xfrm>
                <a:off x="7425000" y="2252880"/>
                <a:ext cx="31320" cy="29880"/>
              </a:xfrm>
              <a:custGeom>
                <a:avLst/>
                <a:gdLst/>
                <a:ahLst/>
                <a:cxnLst/>
                <a:rect l="l" t="t" r="r" b="b"/>
                <a:pathLst>
                  <a:path w="3928707" h="3954781" extrusionOk="0">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61" name="Google Shape;461;p52"/>
              <p:cNvSpPr/>
              <p:nvPr/>
            </p:nvSpPr>
            <p:spPr>
              <a:xfrm>
                <a:off x="7558560" y="1987560"/>
                <a:ext cx="29520" cy="28800"/>
              </a:xfrm>
              <a:custGeom>
                <a:avLst/>
                <a:gdLst/>
                <a:ahLst/>
                <a:cxnLst/>
                <a:rect l="l" t="t" r="r" b="b"/>
                <a:pathLst>
                  <a:path w="3888432" h="3984815" extrusionOk="0">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62" name="Google Shape;462;p52"/>
              <p:cNvSpPr/>
              <p:nvPr/>
            </p:nvSpPr>
            <p:spPr>
              <a:xfrm>
                <a:off x="7660800" y="2237040"/>
                <a:ext cx="29520" cy="19800"/>
              </a:xfrm>
              <a:custGeom>
                <a:avLst/>
                <a:gdLst/>
                <a:ahLst/>
                <a:cxnLst/>
                <a:rect l="l" t="t" r="r" b="b"/>
                <a:pathLst>
                  <a:path w="3960000" h="2808000" extrusionOk="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63" name="Google Shape;463;p52"/>
              <p:cNvSpPr/>
              <p:nvPr/>
            </p:nvSpPr>
            <p:spPr>
              <a:xfrm>
                <a:off x="7396200" y="2220480"/>
                <a:ext cx="29520" cy="28080"/>
              </a:xfrm>
              <a:custGeom>
                <a:avLst/>
                <a:gdLst/>
                <a:ahLst/>
                <a:cxnLst/>
                <a:rect l="l" t="t" r="r" b="b"/>
                <a:pathLst>
                  <a:path w="3971162" h="3968213" extrusionOk="0">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64" name="Google Shape;464;p52"/>
              <p:cNvSpPr/>
              <p:nvPr/>
            </p:nvSpPr>
            <p:spPr>
              <a:xfrm>
                <a:off x="7681680" y="2174400"/>
                <a:ext cx="29520" cy="19800"/>
              </a:xfrm>
              <a:custGeom>
                <a:avLst/>
                <a:gdLst/>
                <a:ahLst/>
                <a:cxnLst/>
                <a:rect l="l" t="t" r="r" b="b"/>
                <a:pathLst>
                  <a:path w="3888432" h="2736304" extrusionOk="0">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65" name="Google Shape;465;p52"/>
              <p:cNvSpPr/>
              <p:nvPr/>
            </p:nvSpPr>
            <p:spPr>
              <a:xfrm>
                <a:off x="7565040" y="2283120"/>
                <a:ext cx="26640" cy="31320"/>
              </a:xfrm>
              <a:custGeom>
                <a:avLst/>
                <a:gdLst/>
                <a:ahLst/>
                <a:cxnLst/>
                <a:rect l="l" t="t" r="r" b="b"/>
                <a:pathLst>
                  <a:path w="3240944" h="3949460" extrusionOk="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spcFirstLastPara="1" wrap="square" lIns="68575" tIns="11875" rIns="68575" bIns="1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66" name="Google Shape;466;p52"/>
              <p:cNvSpPr/>
              <p:nvPr/>
            </p:nvSpPr>
            <p:spPr>
              <a:xfrm>
                <a:off x="7394760" y="2040120"/>
                <a:ext cx="26640" cy="29520"/>
              </a:xfrm>
              <a:custGeom>
                <a:avLst/>
                <a:gdLst/>
                <a:ahLst/>
                <a:cxnLst/>
                <a:rect l="l" t="t" r="r" b="b"/>
                <a:pathLst>
                  <a:path w="3319870" h="3842533" extrusionOk="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67" name="Google Shape;467;p52"/>
              <p:cNvSpPr/>
              <p:nvPr/>
            </p:nvSpPr>
            <p:spPr>
              <a:xfrm>
                <a:off x="7650000" y="2034720"/>
                <a:ext cx="30240" cy="28800"/>
              </a:xfrm>
              <a:custGeom>
                <a:avLst/>
                <a:gdLst/>
                <a:ahLst/>
                <a:cxnLst/>
                <a:rect l="l" t="t" r="r" b="b"/>
                <a:pathLst>
                  <a:path w="2956013" h="2941055" extrusionOk="0">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468" name="Google Shape;468;p52"/>
              <p:cNvSpPr/>
              <p:nvPr/>
            </p:nvSpPr>
            <p:spPr>
              <a:xfrm flipH="1">
                <a:off x="7622280" y="2011680"/>
                <a:ext cx="39240" cy="23760"/>
              </a:xfrm>
              <a:custGeom>
                <a:avLst/>
                <a:gdLst/>
                <a:ahLst/>
                <a:cxnLst/>
                <a:rect l="l" t="t" r="r" b="b"/>
                <a:pathLst>
                  <a:path w="3980365" h="2532594" extrusionOk="0">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spcFirstLastPara="1" wrap="square" lIns="68575" tIns="8900" rIns="68575" bIns="89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69" name="Google Shape;469;p52"/>
              <p:cNvSpPr/>
              <p:nvPr/>
            </p:nvSpPr>
            <p:spPr>
              <a:xfrm>
                <a:off x="7682040" y="2107800"/>
                <a:ext cx="31680" cy="30960"/>
              </a:xfrm>
              <a:custGeom>
                <a:avLst/>
                <a:gdLst/>
                <a:ahLst/>
                <a:cxnLst/>
                <a:rect l="l" t="t" r="r" b="b"/>
                <a:pathLst>
                  <a:path w="3860876" h="3940019" extrusionOk="0">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70" name="Google Shape;470;p52"/>
              <p:cNvSpPr/>
              <p:nvPr/>
            </p:nvSpPr>
            <p:spPr>
              <a:xfrm>
                <a:off x="7504920" y="2284920"/>
                <a:ext cx="31320" cy="33840"/>
              </a:xfrm>
              <a:custGeom>
                <a:avLst/>
                <a:gdLst/>
                <a:ahLst/>
                <a:cxnLst/>
                <a:rect l="l" t="t" r="r" b="b"/>
                <a:pathLst>
                  <a:path w="2765122" h="3110058" extrusionOk="0">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471" name="Google Shape;471;p52"/>
              <p:cNvSpPr/>
              <p:nvPr/>
            </p:nvSpPr>
            <p:spPr>
              <a:xfrm>
                <a:off x="7367400" y="2135160"/>
                <a:ext cx="28440" cy="23040"/>
              </a:xfrm>
              <a:custGeom>
                <a:avLst/>
                <a:gdLst/>
                <a:ahLst/>
                <a:cxnLst/>
                <a:rect l="l" t="t" r="r" b="b"/>
                <a:pathLst>
                  <a:path w="3985089" h="3350285" extrusionOk="0">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72" name="Google Shape;472;p52"/>
              <p:cNvSpPr/>
              <p:nvPr/>
            </p:nvSpPr>
            <p:spPr>
              <a:xfrm>
                <a:off x="7367760" y="2159280"/>
                <a:ext cx="30960" cy="23040"/>
              </a:xfrm>
              <a:custGeom>
                <a:avLst/>
                <a:gdLst/>
                <a:ahLst/>
                <a:cxnLst/>
                <a:rect l="l" t="t" r="r" b="b"/>
                <a:pathLst>
                  <a:path w="3949160" h="3051548" extrusionOk="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73" name="Google Shape;473;p52"/>
              <p:cNvSpPr/>
              <p:nvPr/>
            </p:nvSpPr>
            <p:spPr>
              <a:xfrm rot="10800000">
                <a:off x="7373160" y="2105280"/>
                <a:ext cx="26640" cy="27360"/>
              </a:xfrm>
              <a:custGeom>
                <a:avLst/>
                <a:gdLst/>
                <a:ahLst/>
                <a:cxnLst/>
                <a:rect l="l" t="t" r="r" b="b"/>
                <a:pathLst>
                  <a:path w="3672275" h="3963955" extrusionOk="0">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74" name="Google Shape;474;p52"/>
              <p:cNvSpPr/>
              <p:nvPr/>
            </p:nvSpPr>
            <p:spPr>
              <a:xfrm>
                <a:off x="7458840" y="1998720"/>
                <a:ext cx="26280" cy="25200"/>
              </a:xfrm>
              <a:custGeom>
                <a:avLst/>
                <a:gdLst/>
                <a:ahLst/>
                <a:cxnLst/>
                <a:rect l="l" t="t" r="r" b="b"/>
                <a:pathLst>
                  <a:path w="3960440" h="3960000" extrusionOk="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9450" rIns="68575" bIns="94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75" name="Google Shape;475;p52"/>
              <p:cNvSpPr/>
              <p:nvPr/>
            </p:nvSpPr>
            <p:spPr>
              <a:xfrm flipH="1">
                <a:off x="7376760" y="2188080"/>
                <a:ext cx="29880" cy="27720"/>
              </a:xfrm>
              <a:custGeom>
                <a:avLst/>
                <a:gdLst/>
                <a:ahLst/>
                <a:cxnLst/>
                <a:rect l="l" t="t" r="r" b="b"/>
                <a:pathLst>
                  <a:path w="3948393" h="3817544" extrusionOk="0">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476" name="Google Shape;476;p52"/>
            <p:cNvSpPr/>
            <p:nvPr/>
          </p:nvSpPr>
          <p:spPr>
            <a:xfrm>
              <a:off x="7354080" y="1967040"/>
              <a:ext cx="380520" cy="365400"/>
            </a:xfrm>
            <a:prstGeom prst="donut">
              <a:avLst>
                <a:gd name="adj" fmla="val 14003"/>
              </a:avLst>
            </a:prstGeom>
            <a:solidFill>
              <a:schemeClr val="lt1">
                <a:alpha val="80000"/>
              </a:schemeClr>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grpSp>
          <p:nvGrpSpPr>
            <p:cNvPr id="477" name="Google Shape;477;p52"/>
            <p:cNvGrpSpPr/>
            <p:nvPr/>
          </p:nvGrpSpPr>
          <p:grpSpPr>
            <a:xfrm>
              <a:off x="7404480" y="2016720"/>
              <a:ext cx="384386" cy="410956"/>
              <a:chOff x="7404480" y="2016720"/>
              <a:chExt cx="384386" cy="410956"/>
            </a:xfrm>
          </p:grpSpPr>
          <p:sp>
            <p:nvSpPr>
              <p:cNvPr id="478" name="Google Shape;478;p52"/>
              <p:cNvSpPr/>
              <p:nvPr/>
            </p:nvSpPr>
            <p:spPr>
              <a:xfrm rot="8349000">
                <a:off x="7700400" y="2244960"/>
                <a:ext cx="27000" cy="198000"/>
              </a:xfrm>
              <a:custGeom>
                <a:avLst/>
                <a:gdLst/>
                <a:ahLst/>
                <a:cxnLst/>
                <a:rect l="l" t="t" r="r" b="b"/>
                <a:pathLst>
                  <a:path w="281140" h="2109330" extrusionOk="0">
                    <a:moveTo>
                      <a:pt x="0" y="2109328"/>
                    </a:moveTo>
                    <a:lnTo>
                      <a:pt x="0" y="0"/>
                    </a:lnTo>
                    <a:lnTo>
                      <a:pt x="281140" y="243113"/>
                    </a:lnTo>
                    <a:lnTo>
                      <a:pt x="281140" y="2109330"/>
                    </a:lnTo>
                    <a:close/>
                  </a:path>
                </a:pathLst>
              </a:custGeom>
              <a:solidFill>
                <a:srgbClr val="3F3F3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79" name="Google Shape;479;p52"/>
              <p:cNvSpPr/>
              <p:nvPr/>
            </p:nvSpPr>
            <p:spPr>
              <a:xfrm>
                <a:off x="7404480" y="2016720"/>
                <a:ext cx="277920" cy="266760"/>
              </a:xfrm>
              <a:prstGeom prst="donut">
                <a:avLst>
                  <a:gd name="adj" fmla="val 3665"/>
                </a:avLst>
              </a:prstGeom>
              <a:solidFill>
                <a:srgbClr val="7F7F7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80" name="Google Shape;480;p52"/>
              <p:cNvSpPr/>
              <p:nvPr/>
            </p:nvSpPr>
            <p:spPr>
              <a:xfrm rot="8400000">
                <a:off x="7615440" y="2247120"/>
                <a:ext cx="44280" cy="26280"/>
              </a:xfrm>
              <a:prstGeom prst="round2SameRect">
                <a:avLst>
                  <a:gd name="adj1" fmla="val 31004"/>
                  <a:gd name="adj2" fmla="val 0"/>
                </a:avLst>
              </a:prstGeom>
              <a:solidFill>
                <a:srgbClr val="7F7F7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grpSp>
        <p:grpSp>
          <p:nvGrpSpPr>
            <p:cNvPr id="481" name="Google Shape;481;p52"/>
            <p:cNvGrpSpPr/>
            <p:nvPr/>
          </p:nvGrpSpPr>
          <p:grpSpPr>
            <a:xfrm>
              <a:off x="7416720" y="2025360"/>
              <a:ext cx="252000" cy="244800"/>
              <a:chOff x="7416720" y="2025360"/>
              <a:chExt cx="252000" cy="244800"/>
            </a:xfrm>
          </p:grpSpPr>
          <p:sp>
            <p:nvSpPr>
              <p:cNvPr id="482" name="Google Shape;482;p52"/>
              <p:cNvSpPr/>
              <p:nvPr/>
            </p:nvSpPr>
            <p:spPr>
              <a:xfrm>
                <a:off x="7637760" y="2114640"/>
                <a:ext cx="30600" cy="29160"/>
              </a:xfrm>
              <a:custGeom>
                <a:avLst/>
                <a:gdLst/>
                <a:ahLst/>
                <a:cxnLst/>
                <a:rect l="l" t="t" r="r" b="b"/>
                <a:pathLst>
                  <a:path w="2376266" h="2700265" extrusionOk="0">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83" name="Google Shape;483;p52"/>
              <p:cNvSpPr/>
              <p:nvPr/>
            </p:nvSpPr>
            <p:spPr>
              <a:xfrm>
                <a:off x="7428240" y="2177640"/>
                <a:ext cx="34920" cy="33480"/>
              </a:xfrm>
              <a:custGeom>
                <a:avLst/>
                <a:gdLst/>
                <a:ahLst/>
                <a:cxnLst/>
                <a:rect l="l" t="t" r="r" b="b"/>
                <a:pathLst>
                  <a:path w="4088964" h="4259405" extrusionOk="0">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84" name="Google Shape;484;p52"/>
              <p:cNvSpPr/>
              <p:nvPr/>
            </p:nvSpPr>
            <p:spPr>
              <a:xfrm>
                <a:off x="7522560" y="2025360"/>
                <a:ext cx="34920" cy="33480"/>
              </a:xfrm>
              <a:custGeom>
                <a:avLst/>
                <a:gdLst/>
                <a:ahLst/>
                <a:cxnLst/>
                <a:rect l="l" t="t" r="r" b="b"/>
                <a:pathLst>
                  <a:path w="4020621" h="4012920" extrusionOk="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85" name="Google Shape;485;p52"/>
              <p:cNvSpPr/>
              <p:nvPr/>
            </p:nvSpPr>
            <p:spPr>
              <a:xfrm rot="9900000">
                <a:off x="7598880" y="2051640"/>
                <a:ext cx="31320" cy="36000"/>
              </a:xfrm>
              <a:custGeom>
                <a:avLst/>
                <a:gdLst/>
                <a:ahLst/>
                <a:cxnLst/>
                <a:rect l="l" t="t" r="r" b="b"/>
                <a:pathLst>
                  <a:path w="3370953" h="4064034" extrusionOk="0">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spcFirstLastPara="1" wrap="square" lIns="68575" tIns="13500" rIns="68575" bIns="135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86" name="Google Shape;486;p52"/>
              <p:cNvSpPr/>
              <p:nvPr/>
            </p:nvSpPr>
            <p:spPr>
              <a:xfrm rot="3600000">
                <a:off x="7458480" y="2197800"/>
                <a:ext cx="13680" cy="42480"/>
              </a:xfrm>
              <a:custGeom>
                <a:avLst/>
                <a:gdLst/>
                <a:ahLst/>
                <a:cxnLst/>
                <a:rect l="l" t="t" r="r" b="b"/>
                <a:pathLst>
                  <a:path w="1327763" h="3920353" extrusionOk="0">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spcFirstLastPara="1" wrap="square" lIns="68575" tIns="15925" rIns="68575" bIns="159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87" name="Google Shape;487;p52"/>
              <p:cNvSpPr/>
              <p:nvPr/>
            </p:nvSpPr>
            <p:spPr>
              <a:xfrm>
                <a:off x="7416720" y="2149200"/>
                <a:ext cx="29520" cy="21960"/>
              </a:xfrm>
              <a:custGeom>
                <a:avLst/>
                <a:gdLst/>
                <a:ahLst/>
                <a:cxnLst/>
                <a:rect l="l" t="t" r="r" b="b"/>
                <a:pathLst>
                  <a:path w="3744416" h="2952328" extrusionOk="0">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88" name="Google Shape;488;p52"/>
              <p:cNvSpPr/>
              <p:nvPr/>
            </p:nvSpPr>
            <p:spPr>
              <a:xfrm>
                <a:off x="7502760" y="2242080"/>
                <a:ext cx="27000" cy="28080"/>
              </a:xfrm>
              <a:custGeom>
                <a:avLst/>
                <a:gdLst/>
                <a:ahLst/>
                <a:cxnLst/>
                <a:rect l="l" t="t" r="r" b="b"/>
                <a:pathLst>
                  <a:path w="3708000" h="4031150" extrusionOk="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89" name="Google Shape;489;p52"/>
              <p:cNvSpPr/>
              <p:nvPr/>
            </p:nvSpPr>
            <p:spPr>
              <a:xfrm>
                <a:off x="7578360" y="2233440"/>
                <a:ext cx="22680" cy="28080"/>
              </a:xfrm>
              <a:custGeom>
                <a:avLst/>
                <a:gdLst/>
                <a:ahLst/>
                <a:cxnLst/>
                <a:rect l="l" t="t" r="r" b="b"/>
                <a:pathLst>
                  <a:path w="3039346" h="3913585" extrusionOk="0">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90" name="Google Shape;490;p52"/>
              <p:cNvSpPr/>
              <p:nvPr/>
            </p:nvSpPr>
            <p:spPr>
              <a:xfrm>
                <a:off x="7641360" y="2148840"/>
                <a:ext cx="27360" cy="26280"/>
              </a:xfrm>
              <a:custGeom>
                <a:avLst/>
                <a:gdLst/>
                <a:ahLst/>
                <a:cxnLst/>
                <a:rect l="l" t="t" r="r" b="b"/>
                <a:pathLst>
                  <a:path w="3960440" h="3960000" extrusionOk="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spcFirstLastPara="1" wrap="square" lIns="68575" tIns="9975" rIns="68575" bIns="99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1" name="Google Shape;491;p52"/>
              <p:cNvSpPr/>
              <p:nvPr/>
            </p:nvSpPr>
            <p:spPr>
              <a:xfrm>
                <a:off x="7628040" y="2078280"/>
                <a:ext cx="22680" cy="32040"/>
              </a:xfrm>
              <a:custGeom>
                <a:avLst/>
                <a:gdLst/>
                <a:ahLst/>
                <a:cxnLst/>
                <a:rect l="l" t="t" r="r" b="b"/>
                <a:pathLst>
                  <a:path w="2745756" h="4032448" extrusionOk="0">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2" name="Google Shape;492;p52"/>
              <p:cNvSpPr/>
              <p:nvPr/>
            </p:nvSpPr>
            <p:spPr>
              <a:xfrm>
                <a:off x="7541640" y="2250000"/>
                <a:ext cx="26640" cy="1764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spcFirstLastPara="1" wrap="square" lIns="68575" tIns="6750" rIns="68575" bIns="6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3" name="Google Shape;493;p52"/>
              <p:cNvSpPr/>
              <p:nvPr/>
            </p:nvSpPr>
            <p:spPr>
              <a:xfrm rot="678600">
                <a:off x="7601760" y="2211480"/>
                <a:ext cx="29880" cy="29160"/>
              </a:xfrm>
              <a:custGeom>
                <a:avLst/>
                <a:gdLst/>
                <a:ahLst/>
                <a:cxnLst/>
                <a:rect l="l" t="t" r="r" b="b"/>
                <a:pathLst>
                  <a:path w="3890413" h="3948462" extrusionOk="0">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4" name="Google Shape;494;p52"/>
              <p:cNvSpPr/>
              <p:nvPr/>
            </p:nvSpPr>
            <p:spPr>
              <a:xfrm>
                <a:off x="7458120" y="2056680"/>
                <a:ext cx="28080" cy="30600"/>
              </a:xfrm>
              <a:custGeom>
                <a:avLst/>
                <a:gdLst/>
                <a:ahLst/>
                <a:cxnLst/>
                <a:rect l="l" t="t" r="r" b="b"/>
                <a:pathLst>
                  <a:path w="3456727" h="3938119" extrusionOk="0">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5" name="Google Shape;495;p52"/>
              <p:cNvSpPr/>
              <p:nvPr/>
            </p:nvSpPr>
            <p:spPr>
              <a:xfrm>
                <a:off x="7561080" y="2034720"/>
                <a:ext cx="29880" cy="28800"/>
              </a:xfrm>
              <a:custGeom>
                <a:avLst/>
                <a:gdLst/>
                <a:ahLst/>
                <a:cxnLst/>
                <a:rect l="l" t="t" r="r" b="b"/>
                <a:pathLst>
                  <a:path w="3960440" h="3960000" extrusionOk="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6" name="Google Shape;496;p52"/>
              <p:cNvSpPr/>
              <p:nvPr/>
            </p:nvSpPr>
            <p:spPr>
              <a:xfrm rot="2648400">
                <a:off x="7497000" y="2034000"/>
                <a:ext cx="12960" cy="32400"/>
              </a:xfrm>
              <a:custGeom>
                <a:avLst/>
                <a:gdLst/>
                <a:ahLst/>
                <a:cxnLst/>
                <a:rect l="l" t="t" r="r" b="b"/>
                <a:pathLst>
                  <a:path w="1862952" h="4764557" extrusionOk="0">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7" name="Google Shape;497;p52"/>
              <p:cNvSpPr/>
              <p:nvPr/>
            </p:nvSpPr>
            <p:spPr>
              <a:xfrm rot="8580000">
                <a:off x="7471440" y="2227320"/>
                <a:ext cx="28080" cy="27000"/>
              </a:xfrm>
              <a:custGeom>
                <a:avLst/>
                <a:gdLst/>
                <a:ahLst/>
                <a:cxnLst/>
                <a:rect l="l" t="t" r="r" b="b"/>
                <a:pathLst>
                  <a:path w="3872365" h="3862045" extrusionOk="0">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8" name="Google Shape;498;p52"/>
              <p:cNvSpPr/>
              <p:nvPr/>
            </p:nvSpPr>
            <p:spPr>
              <a:xfrm>
                <a:off x="7436520" y="2086560"/>
                <a:ext cx="25920" cy="21240"/>
              </a:xfrm>
              <a:custGeom>
                <a:avLst/>
                <a:gdLst/>
                <a:ahLst/>
                <a:cxnLst/>
                <a:rect l="l" t="t" r="r" b="b"/>
                <a:pathLst>
                  <a:path w="366142" h="316007" extrusionOk="0">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spcFirstLastPara="1" wrap="square" lIns="68575" tIns="8100" rIns="68575" bIns="81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99" name="Google Shape;499;p52"/>
              <p:cNvSpPr/>
              <p:nvPr/>
            </p:nvSpPr>
            <p:spPr>
              <a:xfrm>
                <a:off x="7637760" y="2179440"/>
                <a:ext cx="15120" cy="29520"/>
              </a:xfrm>
              <a:custGeom>
                <a:avLst/>
                <a:gdLst/>
                <a:ahLst/>
                <a:cxnLst/>
                <a:rect l="l" t="t" r="r" b="b"/>
                <a:pathLst>
                  <a:path w="225309" h="455920" extrusionOk="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500" name="Google Shape;500;p52"/>
              <p:cNvSpPr/>
              <p:nvPr/>
            </p:nvSpPr>
            <p:spPr>
              <a:xfrm>
                <a:off x="7422120" y="2117520"/>
                <a:ext cx="25200" cy="24120"/>
              </a:xfrm>
              <a:custGeom>
                <a:avLst/>
                <a:gdLst/>
                <a:ahLst/>
                <a:cxnLst/>
                <a:rect l="l" t="t" r="r" b="b"/>
                <a:pathLst>
                  <a:path w="299575" h="297454" extrusionOk="0">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grpSp>
          <p:nvGrpSpPr>
            <p:cNvPr id="501" name="Google Shape;501;p52"/>
            <p:cNvGrpSpPr/>
            <p:nvPr/>
          </p:nvGrpSpPr>
          <p:grpSpPr>
            <a:xfrm>
              <a:off x="7498440" y="2092680"/>
              <a:ext cx="93240" cy="115200"/>
              <a:chOff x="7498440" y="2092680"/>
              <a:chExt cx="93240" cy="115200"/>
            </a:xfrm>
          </p:grpSpPr>
          <p:sp>
            <p:nvSpPr>
              <p:cNvPr id="502" name="Google Shape;502;p52"/>
              <p:cNvSpPr/>
              <p:nvPr/>
            </p:nvSpPr>
            <p:spPr>
              <a:xfrm>
                <a:off x="7498440" y="2092680"/>
                <a:ext cx="93240" cy="115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03" name="Google Shape;503;p52"/>
              <p:cNvSpPr/>
              <p:nvPr/>
            </p:nvSpPr>
            <p:spPr>
              <a:xfrm>
                <a:off x="7503120" y="2098080"/>
                <a:ext cx="84240" cy="10368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04" name="Google Shape;504;p52"/>
              <p:cNvSpPr/>
              <p:nvPr/>
            </p:nvSpPr>
            <p:spPr>
              <a:xfrm>
                <a:off x="7527240" y="2145240"/>
                <a:ext cx="34200" cy="3024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05" name="Google Shape;505;p52"/>
              <p:cNvSpPr/>
              <p:nvPr/>
            </p:nvSpPr>
            <p:spPr>
              <a:xfrm>
                <a:off x="7531920" y="2121840"/>
                <a:ext cx="25560" cy="2088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06" name="Google Shape;506;p52"/>
              <p:cNvSpPr/>
              <p:nvPr/>
            </p:nvSpPr>
            <p:spPr>
              <a:xfrm>
                <a:off x="7541280" y="2152440"/>
                <a:ext cx="6840" cy="1296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3" presetClass="entr" presetSubtype="16" fill="hold" nodeType="clickEffect">
                                  <p:stCondLst>
                                    <p:cond delay="0"/>
                                  </p:stCondLst>
                                  <p:childTnLst>
                                    <p:set>
                                      <p:cBhvr>
                                        <p:cTn id="58" dur="1" fill="hold">
                                          <p:stCondLst>
                                            <p:cond delay="0"/>
                                          </p:stCondLst>
                                        </p:cTn>
                                        <p:tgtEl>
                                          <p:spTgt spid="325"/>
                                        </p:tgtEl>
                                        <p:attrNameLst>
                                          <p:attrName>style.visibility</p:attrName>
                                        </p:attrNameLst>
                                      </p:cBhvr>
                                      <p:to>
                                        <p:strVal val="visible"/>
                                      </p:to>
                                    </p:set>
                                    <p:anim calcmode="lin" valueType="num">
                                      <p:cBhvr additive="base">
                                        <p:cTn id="59" dur="250"/>
                                        <p:tgtEl>
                                          <p:spTgt spid="325"/>
                                        </p:tgtEl>
                                        <p:attrNameLst>
                                          <p:attrName>ppt_w</p:attrName>
                                        </p:attrNameLst>
                                      </p:cBhvr>
                                      <p:tavLst>
                                        <p:tav tm="0">
                                          <p:val>
                                            <p:strVal val="0"/>
                                          </p:val>
                                        </p:tav>
                                        <p:tav tm="100000">
                                          <p:val>
                                            <p:strVal val="#ppt_w"/>
                                          </p:val>
                                        </p:tav>
                                      </p:tavLst>
                                    </p:anim>
                                    <p:anim calcmode="lin" valueType="num">
                                      <p:cBhvr additive="base">
                                        <p:cTn id="60" dur="250"/>
                                        <p:tgtEl>
                                          <p:spTgt spid="325"/>
                                        </p:tgtEl>
                                        <p:attrNameLst>
                                          <p:attrName>ppt_h</p:attrName>
                                        </p:attrNameLst>
                                      </p:cBhvr>
                                      <p:tavLst>
                                        <p:tav tm="0">
                                          <p:val>
                                            <p:str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8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8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8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8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0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2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1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2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2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8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3" presetClass="entr" presetSubtype="16" fill="hold" nodeType="clickEffect">
                                  <p:stCondLst>
                                    <p:cond delay="0"/>
                                  </p:stCondLst>
                                  <p:childTnLst>
                                    <p:set>
                                      <p:cBhvr>
                                        <p:cTn id="96" dur="1" fill="hold">
                                          <p:stCondLst>
                                            <p:cond delay="0"/>
                                          </p:stCondLst>
                                        </p:cTn>
                                        <p:tgtEl>
                                          <p:spTgt spid="387"/>
                                        </p:tgtEl>
                                        <p:attrNameLst>
                                          <p:attrName>style.visibility</p:attrName>
                                        </p:attrNameLst>
                                      </p:cBhvr>
                                      <p:to>
                                        <p:strVal val="visible"/>
                                      </p:to>
                                    </p:set>
                                    <p:anim calcmode="lin" valueType="num">
                                      <p:cBhvr additive="base">
                                        <p:cTn id="97" dur="250"/>
                                        <p:tgtEl>
                                          <p:spTgt spid="387"/>
                                        </p:tgtEl>
                                        <p:attrNameLst>
                                          <p:attrName>ppt_w</p:attrName>
                                        </p:attrNameLst>
                                      </p:cBhvr>
                                      <p:tavLst>
                                        <p:tav tm="0">
                                          <p:val>
                                            <p:strVal val="0"/>
                                          </p:val>
                                        </p:tav>
                                        <p:tav tm="100000">
                                          <p:val>
                                            <p:strVal val="#ppt_w"/>
                                          </p:val>
                                        </p:tav>
                                      </p:tavLst>
                                    </p:anim>
                                    <p:anim calcmode="lin" valueType="num">
                                      <p:cBhvr additive="base">
                                        <p:cTn id="98" dur="250"/>
                                        <p:tgtEl>
                                          <p:spTgt spid="387"/>
                                        </p:tgtEl>
                                        <p:attrNameLst>
                                          <p:attrName>ppt_h</p:attrName>
                                        </p:attrNameLst>
                                      </p:cBhvr>
                                      <p:tavLst>
                                        <p:tav tm="0">
                                          <p:val>
                                            <p:strVal val="0"/>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8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2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29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97"/>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298"/>
                                        </p:tgtEl>
                                        <p:attrNameLst>
                                          <p:attrName>style.visibility</p:attrName>
                                        </p:attrNameLst>
                                      </p:cBhvr>
                                      <p:to>
                                        <p:strVal val="visible"/>
                                      </p:to>
                                    </p:set>
                                  </p:childTnLst>
                                </p:cTn>
                              </p:par>
                              <p:par>
                                <p:cTn id="115" presetID="23" presetClass="entr" presetSubtype="16" fill="hold" nodeType="withEffect">
                                  <p:stCondLst>
                                    <p:cond delay="0"/>
                                  </p:stCondLst>
                                  <p:childTnLst>
                                    <p:set>
                                      <p:cBhvr>
                                        <p:cTn id="116" dur="1" fill="hold">
                                          <p:stCondLst>
                                            <p:cond delay="0"/>
                                          </p:stCondLst>
                                        </p:cTn>
                                        <p:tgtEl>
                                          <p:spTgt spid="447"/>
                                        </p:tgtEl>
                                        <p:attrNameLst>
                                          <p:attrName>style.visibility</p:attrName>
                                        </p:attrNameLst>
                                      </p:cBhvr>
                                      <p:to>
                                        <p:strVal val="visible"/>
                                      </p:to>
                                    </p:set>
                                    <p:anim calcmode="lin" valueType="num">
                                      <p:cBhvr additive="base">
                                        <p:cTn id="117" dur="250"/>
                                        <p:tgtEl>
                                          <p:spTgt spid="447"/>
                                        </p:tgtEl>
                                        <p:attrNameLst>
                                          <p:attrName>ppt_w</p:attrName>
                                        </p:attrNameLst>
                                      </p:cBhvr>
                                      <p:tavLst>
                                        <p:tav tm="0">
                                          <p:val>
                                            <p:strVal val="0"/>
                                          </p:val>
                                        </p:tav>
                                        <p:tav tm="100000">
                                          <p:val>
                                            <p:strVal val="#ppt_w"/>
                                          </p:val>
                                        </p:tav>
                                      </p:tavLst>
                                    </p:anim>
                                    <p:anim calcmode="lin" valueType="num">
                                      <p:cBhvr additive="base">
                                        <p:cTn id="118" dur="250"/>
                                        <p:tgtEl>
                                          <p:spTgt spid="447"/>
                                        </p:tgtEl>
                                        <p:attrNameLst>
                                          <p:attrName>ppt_h</p:attrName>
                                        </p:attrNameLst>
                                      </p:cBhvr>
                                      <p:tavLst>
                                        <p:tav tm="0">
                                          <p:val>
                                            <p:strVal val="0"/>
                                          </p:val>
                                        </p:tav>
                                        <p:tav tm="100000">
                                          <p:val>
                                            <p:strVal val="#ppt_h"/>
                                          </p:val>
                                        </p:tav>
                                      </p:tavLst>
                                    </p:anim>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299"/>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300"/>
                                        </p:tgtEl>
                                        <p:attrNameLst>
                                          <p:attrName>style.visibility</p:attrName>
                                        </p:attrNameLst>
                                      </p:cBhvr>
                                      <p:to>
                                        <p:strVal val="visible"/>
                                      </p:to>
                                    </p:set>
                                  </p:childTnLst>
                                </p:cTn>
                              </p:par>
                              <p:par>
                                <p:cTn id="127" presetID="1" presetClass="exit" presetSubtype="0" fill="hold" nodeType="withEffect">
                                  <p:stCondLst>
                                    <p:cond delay="0"/>
                                  </p:stCondLst>
                                  <p:childTnLst>
                                    <p:set>
                                      <p:cBhvr>
                                        <p:cTn id="128" dur="1" fill="hold">
                                          <p:stCondLst>
                                            <p:cond delay="1"/>
                                          </p:stCondLst>
                                        </p:cTn>
                                        <p:tgtEl>
                                          <p:spTgt spid="296"/>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1"/>
                                          </p:stCondLst>
                                        </p:cTn>
                                        <p:tgtEl>
                                          <p:spTgt spid="297"/>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1"/>
                                          </p:stCondLst>
                                        </p:cTn>
                                        <p:tgtEl>
                                          <p:spTgt spid="298"/>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1"/>
                                          </p:stCondLst>
                                        </p:cTn>
                                        <p:tgtEl>
                                          <p:spTgt spid="2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grpSp>
        <p:nvGrpSpPr>
          <p:cNvPr id="513" name="Google Shape;513;p53"/>
          <p:cNvGrpSpPr/>
          <p:nvPr/>
        </p:nvGrpSpPr>
        <p:grpSpPr>
          <a:xfrm>
            <a:off x="1119150" y="371520"/>
            <a:ext cx="5387850" cy="4935600"/>
            <a:chOff x="1492200" y="495360"/>
            <a:chExt cx="7183800" cy="6580800"/>
          </a:xfrm>
        </p:grpSpPr>
        <p:sp>
          <p:nvSpPr>
            <p:cNvPr id="514" name="Google Shape;514;p53"/>
            <p:cNvSpPr/>
            <p:nvPr/>
          </p:nvSpPr>
          <p:spPr>
            <a:xfrm>
              <a:off x="1492200" y="495360"/>
              <a:ext cx="7183800" cy="658080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515" name="Google Shape;515;p53"/>
            <p:cNvSpPr/>
            <p:nvPr/>
          </p:nvSpPr>
          <p:spPr>
            <a:xfrm>
              <a:off x="4924800" y="682200"/>
              <a:ext cx="2085120" cy="51804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2100" b="1" strike="noStrike">
                  <a:solidFill>
                    <a:schemeClr val="dk1"/>
                  </a:solidFill>
                  <a:latin typeface="Arial"/>
                  <a:ea typeface="Arial"/>
                  <a:cs typeface="Arial"/>
                  <a:sym typeface="Arial"/>
                </a:rPr>
                <a:t>Internet</a:t>
              </a:r>
              <a:endParaRPr sz="2100" b="0" strike="noStrike">
                <a:solidFill>
                  <a:srgbClr val="000000"/>
                </a:solidFill>
                <a:latin typeface="Arial"/>
                <a:ea typeface="Arial"/>
                <a:cs typeface="Arial"/>
                <a:sym typeface="Arial"/>
              </a:endParaRPr>
            </a:p>
          </p:txBody>
        </p:sp>
      </p:grpSp>
      <p:sp>
        <p:nvSpPr>
          <p:cNvPr id="516" name="Google Shape;516;p53"/>
          <p:cNvSpPr txBox="1">
            <a:spLocks noGrp="1"/>
          </p:cNvSpPr>
          <p:nvPr>
            <p:ph type="title"/>
          </p:nvPr>
        </p:nvSpPr>
        <p:spPr>
          <a:xfrm>
            <a:off x="1714770" y="80460"/>
            <a:ext cx="5428890" cy="3618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2300"/>
              <a:buFont typeface="Arial"/>
              <a:buNone/>
            </a:pPr>
            <a:r>
              <a:rPr lang="en" sz="2300" b="1" strike="noStrike">
                <a:solidFill>
                  <a:schemeClr val="dk1"/>
                </a:solidFill>
                <a:latin typeface="Arial"/>
                <a:ea typeface="Arial"/>
                <a:cs typeface="Arial"/>
                <a:sym typeface="Arial"/>
              </a:rPr>
              <a:t>Networking (cont.)</a:t>
            </a:r>
            <a:endParaRPr sz="2300" b="0" strike="noStrike">
              <a:solidFill>
                <a:schemeClr val="dk1"/>
              </a:solidFill>
              <a:latin typeface="Calibri"/>
              <a:ea typeface="Calibri"/>
              <a:cs typeface="Calibri"/>
              <a:sym typeface="Calibri"/>
            </a:endParaRPr>
          </a:p>
        </p:txBody>
      </p:sp>
      <p:sp>
        <p:nvSpPr>
          <p:cNvPr id="517" name="Google Shape;517;p53"/>
          <p:cNvSpPr/>
          <p:nvPr/>
        </p:nvSpPr>
        <p:spPr>
          <a:xfrm>
            <a:off x="1379160" y="740610"/>
            <a:ext cx="6355530" cy="3903390"/>
          </a:xfrm>
          <a:prstGeom prst="rect">
            <a:avLst/>
          </a:prstGeom>
          <a:noFill/>
          <a:ln>
            <a:noFill/>
          </a:ln>
        </p:spPr>
        <p:txBody>
          <a:bodyPr spcFirstLastPara="1" wrap="square" lIns="69125" tIns="34550" rIns="69125" bIns="34550" anchor="t" anchorCtr="0">
            <a:noAutofit/>
          </a:bodyPr>
          <a:lstStyle/>
          <a:p>
            <a:pPr marL="0" marR="0" lvl="0" indent="0" algn="l" rtl="0">
              <a:spcBef>
                <a:spcPts val="0"/>
              </a:spcBef>
              <a:spcAft>
                <a:spcPts val="0"/>
              </a:spcAft>
              <a:buNone/>
            </a:pPr>
            <a:endParaRPr sz="900" b="1" strike="noStrike">
              <a:solidFill>
                <a:schemeClr val="dk1"/>
              </a:solidFill>
              <a:latin typeface="Calibri"/>
              <a:ea typeface="Calibri"/>
              <a:cs typeface="Calibri"/>
              <a:sym typeface="Calibri"/>
            </a:endParaRPr>
          </a:p>
        </p:txBody>
      </p:sp>
      <p:pic>
        <p:nvPicPr>
          <p:cNvPr id="518" name="Google Shape;518;p53" descr="Cloud round icons - Vector stencils library"/>
          <p:cNvPicPr preferRelativeResize="0"/>
          <p:nvPr/>
        </p:nvPicPr>
        <p:blipFill rotWithShape="1">
          <a:blip r:embed="rId3">
            <a:alphaModFix/>
          </a:blip>
          <a:srcRect/>
          <a:stretch/>
        </p:blipFill>
        <p:spPr>
          <a:xfrm>
            <a:off x="5604660" y="832140"/>
            <a:ext cx="2510460" cy="2718090"/>
          </a:xfrm>
          <a:prstGeom prst="rect">
            <a:avLst/>
          </a:prstGeom>
          <a:noFill/>
          <a:ln>
            <a:noFill/>
          </a:ln>
        </p:spPr>
      </p:pic>
      <p:sp>
        <p:nvSpPr>
          <p:cNvPr id="519" name="Google Shape;519;p53"/>
          <p:cNvSpPr/>
          <p:nvPr/>
        </p:nvSpPr>
        <p:spPr>
          <a:xfrm>
            <a:off x="5121900" y="1101330"/>
            <a:ext cx="137889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IAP</a:t>
            </a:r>
            <a:endParaRPr sz="1500" b="0" strike="noStrike">
              <a:solidFill>
                <a:srgbClr val="000000"/>
              </a:solidFill>
              <a:latin typeface="Arial"/>
              <a:ea typeface="Arial"/>
              <a:cs typeface="Arial"/>
              <a:sym typeface="Arial"/>
            </a:endParaRPr>
          </a:p>
        </p:txBody>
      </p:sp>
      <p:pic>
        <p:nvPicPr>
          <p:cNvPr id="520" name="Google Shape;520;p53"/>
          <p:cNvPicPr preferRelativeResize="0"/>
          <p:nvPr/>
        </p:nvPicPr>
        <p:blipFill rotWithShape="1">
          <a:blip r:embed="rId4">
            <a:alphaModFix/>
          </a:blip>
          <a:srcRect/>
          <a:stretch/>
        </p:blipFill>
        <p:spPr>
          <a:xfrm>
            <a:off x="5409990" y="2344140"/>
            <a:ext cx="991980" cy="991980"/>
          </a:xfrm>
          <a:prstGeom prst="rect">
            <a:avLst/>
          </a:prstGeom>
          <a:noFill/>
          <a:ln>
            <a:noFill/>
          </a:ln>
        </p:spPr>
      </p:pic>
      <p:sp>
        <p:nvSpPr>
          <p:cNvPr id="521" name="Google Shape;521;p53"/>
          <p:cNvSpPr/>
          <p:nvPr/>
        </p:nvSpPr>
        <p:spPr>
          <a:xfrm>
            <a:off x="5409990" y="3059910"/>
            <a:ext cx="1378890" cy="2740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400" b="1" strike="noStrike">
                <a:solidFill>
                  <a:srgbClr val="00B050"/>
                </a:solidFill>
                <a:latin typeface="Calibri"/>
                <a:ea typeface="Calibri"/>
                <a:cs typeface="Calibri"/>
                <a:sym typeface="Calibri"/>
              </a:rPr>
              <a:t>BCAP</a:t>
            </a:r>
            <a:endParaRPr sz="1400" b="0" strike="noStrike">
              <a:solidFill>
                <a:srgbClr val="000000"/>
              </a:solidFill>
              <a:latin typeface="Arial"/>
              <a:ea typeface="Arial"/>
              <a:cs typeface="Arial"/>
              <a:sym typeface="Arial"/>
            </a:endParaRPr>
          </a:p>
        </p:txBody>
      </p:sp>
      <p:sp>
        <p:nvSpPr>
          <p:cNvPr id="522" name="Google Shape;522;p53"/>
          <p:cNvSpPr/>
          <p:nvPr/>
        </p:nvSpPr>
        <p:spPr>
          <a:xfrm>
            <a:off x="3608010" y="3203820"/>
            <a:ext cx="1667520" cy="109053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523" name="Google Shape;523;p53"/>
          <p:cNvSpPr/>
          <p:nvPr/>
        </p:nvSpPr>
        <p:spPr>
          <a:xfrm>
            <a:off x="3582900" y="4160430"/>
            <a:ext cx="169263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GOVCLOUD CSP</a:t>
            </a:r>
            <a:endParaRPr sz="1500" b="0" strike="noStrike">
              <a:solidFill>
                <a:srgbClr val="000000"/>
              </a:solidFill>
              <a:latin typeface="Arial"/>
              <a:ea typeface="Arial"/>
              <a:cs typeface="Arial"/>
              <a:sym typeface="Arial"/>
            </a:endParaRPr>
          </a:p>
        </p:txBody>
      </p:sp>
      <p:grpSp>
        <p:nvGrpSpPr>
          <p:cNvPr id="524" name="Google Shape;524;p53"/>
          <p:cNvGrpSpPr/>
          <p:nvPr/>
        </p:nvGrpSpPr>
        <p:grpSpPr>
          <a:xfrm>
            <a:off x="3889890" y="3363120"/>
            <a:ext cx="1167210" cy="734130"/>
            <a:chOff x="5186520" y="4484160"/>
            <a:chExt cx="1556280" cy="978840"/>
          </a:xfrm>
        </p:grpSpPr>
        <p:pic>
          <p:nvPicPr>
            <p:cNvPr id="525" name="Google Shape;525;p53"/>
            <p:cNvPicPr preferRelativeResize="0"/>
            <p:nvPr/>
          </p:nvPicPr>
          <p:blipFill rotWithShape="1">
            <a:blip r:embed="rId5">
              <a:alphaModFix/>
            </a:blip>
            <a:srcRect/>
            <a:stretch/>
          </p:blipFill>
          <p:spPr>
            <a:xfrm>
              <a:off x="5881680" y="4506120"/>
              <a:ext cx="514800" cy="514800"/>
            </a:xfrm>
            <a:prstGeom prst="rect">
              <a:avLst/>
            </a:prstGeom>
            <a:noFill/>
            <a:ln>
              <a:noFill/>
            </a:ln>
            <a:effectLst>
              <a:outerShdw blurRad="50760" dist="38160" dir="5400000" algn="t" rotWithShape="0">
                <a:srgbClr val="000000">
                  <a:alpha val="40000"/>
                </a:srgbClr>
              </a:outerShdw>
            </a:effectLst>
          </p:spPr>
        </p:pic>
        <p:pic>
          <p:nvPicPr>
            <p:cNvPr id="526" name="Google Shape;526;p53"/>
            <p:cNvPicPr preferRelativeResize="0"/>
            <p:nvPr/>
          </p:nvPicPr>
          <p:blipFill rotWithShape="1">
            <a:blip r:embed="rId5">
              <a:alphaModFix/>
            </a:blip>
            <a:srcRect/>
            <a:stretch/>
          </p:blipFill>
          <p:spPr>
            <a:xfrm>
              <a:off x="5881680" y="4948200"/>
              <a:ext cx="514800" cy="514800"/>
            </a:xfrm>
            <a:prstGeom prst="rect">
              <a:avLst/>
            </a:prstGeom>
            <a:noFill/>
            <a:ln>
              <a:noFill/>
            </a:ln>
            <a:effectLst>
              <a:outerShdw blurRad="50760" dist="38160" dir="5400000" algn="t" rotWithShape="0">
                <a:srgbClr val="000000">
                  <a:alpha val="40000"/>
                </a:srgbClr>
              </a:outerShdw>
            </a:effectLst>
          </p:spPr>
        </p:pic>
        <p:pic>
          <p:nvPicPr>
            <p:cNvPr id="527" name="Google Shape;527;p53"/>
            <p:cNvPicPr preferRelativeResize="0"/>
            <p:nvPr/>
          </p:nvPicPr>
          <p:blipFill rotWithShape="1">
            <a:blip r:embed="rId5">
              <a:alphaModFix/>
            </a:blip>
            <a:srcRect/>
            <a:stretch/>
          </p:blipFill>
          <p:spPr>
            <a:xfrm>
              <a:off x="6228000" y="4506120"/>
              <a:ext cx="514800" cy="514800"/>
            </a:xfrm>
            <a:prstGeom prst="rect">
              <a:avLst/>
            </a:prstGeom>
            <a:noFill/>
            <a:ln>
              <a:noFill/>
            </a:ln>
            <a:effectLst>
              <a:outerShdw blurRad="50760" dist="38160" dir="5400000" algn="t" rotWithShape="0">
                <a:srgbClr val="000000">
                  <a:alpha val="40000"/>
                </a:srgbClr>
              </a:outerShdw>
            </a:effectLst>
          </p:spPr>
        </p:pic>
        <p:pic>
          <p:nvPicPr>
            <p:cNvPr id="528" name="Google Shape;528;p53"/>
            <p:cNvPicPr preferRelativeResize="0"/>
            <p:nvPr/>
          </p:nvPicPr>
          <p:blipFill rotWithShape="1">
            <a:blip r:embed="rId5">
              <a:alphaModFix/>
            </a:blip>
            <a:srcRect/>
            <a:stretch/>
          </p:blipFill>
          <p:spPr>
            <a:xfrm>
              <a:off x="6228000" y="4948200"/>
              <a:ext cx="514800" cy="514800"/>
            </a:xfrm>
            <a:prstGeom prst="rect">
              <a:avLst/>
            </a:prstGeom>
            <a:noFill/>
            <a:ln>
              <a:noFill/>
            </a:ln>
            <a:effectLst>
              <a:outerShdw blurRad="50760" dist="38160" dir="5400000" algn="t" rotWithShape="0">
                <a:srgbClr val="000000">
                  <a:alpha val="40000"/>
                </a:srgbClr>
              </a:outerShdw>
            </a:effectLst>
          </p:spPr>
        </p:pic>
        <p:pic>
          <p:nvPicPr>
            <p:cNvPr id="529" name="Google Shape;529;p53"/>
            <p:cNvPicPr preferRelativeResize="0"/>
            <p:nvPr/>
          </p:nvPicPr>
          <p:blipFill rotWithShape="1">
            <a:blip r:embed="rId5">
              <a:alphaModFix/>
            </a:blip>
            <a:srcRect/>
            <a:stretch/>
          </p:blipFill>
          <p:spPr>
            <a:xfrm>
              <a:off x="5186520" y="4484160"/>
              <a:ext cx="514800" cy="514800"/>
            </a:xfrm>
            <a:prstGeom prst="rect">
              <a:avLst/>
            </a:prstGeom>
            <a:noFill/>
            <a:ln>
              <a:noFill/>
            </a:ln>
            <a:effectLst>
              <a:outerShdw blurRad="50760" dist="38160" dir="5400000" algn="t" rotWithShape="0">
                <a:srgbClr val="000000">
                  <a:alpha val="40000"/>
                </a:srgbClr>
              </a:outerShdw>
            </a:effectLst>
          </p:spPr>
        </p:pic>
        <p:pic>
          <p:nvPicPr>
            <p:cNvPr id="530" name="Google Shape;530;p53"/>
            <p:cNvPicPr preferRelativeResize="0"/>
            <p:nvPr/>
          </p:nvPicPr>
          <p:blipFill rotWithShape="1">
            <a:blip r:embed="rId5">
              <a:alphaModFix/>
            </a:blip>
            <a:srcRect/>
            <a:stretch/>
          </p:blipFill>
          <p:spPr>
            <a:xfrm>
              <a:off x="5186520" y="4926240"/>
              <a:ext cx="514800" cy="514800"/>
            </a:xfrm>
            <a:prstGeom prst="rect">
              <a:avLst/>
            </a:prstGeom>
            <a:noFill/>
            <a:ln>
              <a:noFill/>
            </a:ln>
            <a:effectLst>
              <a:outerShdw blurRad="50760" dist="38160" dir="5400000" algn="t" rotWithShape="0">
                <a:srgbClr val="000000">
                  <a:alpha val="40000"/>
                </a:srgbClr>
              </a:outerShdw>
            </a:effectLst>
          </p:spPr>
        </p:pic>
        <p:pic>
          <p:nvPicPr>
            <p:cNvPr id="531" name="Google Shape;531;p53"/>
            <p:cNvPicPr preferRelativeResize="0"/>
            <p:nvPr/>
          </p:nvPicPr>
          <p:blipFill rotWithShape="1">
            <a:blip r:embed="rId5">
              <a:alphaModFix/>
            </a:blip>
            <a:srcRect/>
            <a:stretch/>
          </p:blipFill>
          <p:spPr>
            <a:xfrm>
              <a:off x="5533200" y="4484160"/>
              <a:ext cx="514800" cy="514800"/>
            </a:xfrm>
            <a:prstGeom prst="rect">
              <a:avLst/>
            </a:prstGeom>
            <a:noFill/>
            <a:ln>
              <a:noFill/>
            </a:ln>
            <a:effectLst>
              <a:outerShdw blurRad="50760" dist="38160" dir="5400000" algn="t" rotWithShape="0">
                <a:srgbClr val="000000">
                  <a:alpha val="40000"/>
                </a:srgbClr>
              </a:outerShdw>
            </a:effectLst>
          </p:spPr>
        </p:pic>
        <p:pic>
          <p:nvPicPr>
            <p:cNvPr id="532" name="Google Shape;532;p53"/>
            <p:cNvPicPr preferRelativeResize="0"/>
            <p:nvPr/>
          </p:nvPicPr>
          <p:blipFill rotWithShape="1">
            <a:blip r:embed="rId5">
              <a:alphaModFix/>
            </a:blip>
            <a:srcRect/>
            <a:stretch/>
          </p:blipFill>
          <p:spPr>
            <a:xfrm>
              <a:off x="5533200" y="4926240"/>
              <a:ext cx="514800" cy="514800"/>
            </a:xfrm>
            <a:prstGeom prst="rect">
              <a:avLst/>
            </a:prstGeom>
            <a:noFill/>
            <a:ln>
              <a:noFill/>
            </a:ln>
            <a:effectLst>
              <a:outerShdw blurRad="50760" dist="38160" dir="5400000" algn="t" rotWithShape="0">
                <a:srgbClr val="000000">
                  <a:alpha val="40000"/>
                </a:srgbClr>
              </a:outerShdw>
            </a:effectLst>
          </p:spPr>
        </p:pic>
      </p:grpSp>
      <p:sp>
        <p:nvSpPr>
          <p:cNvPr id="533" name="Google Shape;533;p53"/>
          <p:cNvSpPr/>
          <p:nvPr/>
        </p:nvSpPr>
        <p:spPr>
          <a:xfrm>
            <a:off x="2038500" y="1025190"/>
            <a:ext cx="1692630" cy="110835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nvGrpSpPr>
          <p:cNvPr id="534" name="Google Shape;534;p53"/>
          <p:cNvGrpSpPr/>
          <p:nvPr/>
        </p:nvGrpSpPr>
        <p:grpSpPr>
          <a:xfrm>
            <a:off x="2263950" y="1154250"/>
            <a:ext cx="1167480" cy="734130"/>
            <a:chOff x="3018600" y="1539000"/>
            <a:chExt cx="1556640" cy="978840"/>
          </a:xfrm>
        </p:grpSpPr>
        <p:pic>
          <p:nvPicPr>
            <p:cNvPr id="535" name="Google Shape;535;p53"/>
            <p:cNvPicPr preferRelativeResize="0"/>
            <p:nvPr/>
          </p:nvPicPr>
          <p:blipFill rotWithShape="1">
            <a:blip r:embed="rId5">
              <a:alphaModFix/>
            </a:blip>
            <a:srcRect/>
            <a:stretch/>
          </p:blipFill>
          <p:spPr>
            <a:xfrm>
              <a:off x="3713760" y="1560960"/>
              <a:ext cx="514800" cy="514800"/>
            </a:xfrm>
            <a:prstGeom prst="rect">
              <a:avLst/>
            </a:prstGeom>
            <a:noFill/>
            <a:ln>
              <a:noFill/>
            </a:ln>
            <a:effectLst>
              <a:outerShdw blurRad="50760" dist="38160" dir="5400000" algn="t" rotWithShape="0">
                <a:srgbClr val="000000">
                  <a:alpha val="40000"/>
                </a:srgbClr>
              </a:outerShdw>
            </a:effectLst>
          </p:spPr>
        </p:pic>
        <p:pic>
          <p:nvPicPr>
            <p:cNvPr id="536" name="Google Shape;536;p53"/>
            <p:cNvPicPr preferRelativeResize="0"/>
            <p:nvPr/>
          </p:nvPicPr>
          <p:blipFill rotWithShape="1">
            <a:blip r:embed="rId5">
              <a:alphaModFix/>
            </a:blip>
            <a:srcRect/>
            <a:stretch/>
          </p:blipFill>
          <p:spPr>
            <a:xfrm>
              <a:off x="3713760" y="2003040"/>
              <a:ext cx="514800" cy="514800"/>
            </a:xfrm>
            <a:prstGeom prst="rect">
              <a:avLst/>
            </a:prstGeom>
            <a:noFill/>
            <a:ln>
              <a:noFill/>
            </a:ln>
            <a:effectLst>
              <a:outerShdw blurRad="50760" dist="38160" dir="5400000" algn="t" rotWithShape="0">
                <a:srgbClr val="000000">
                  <a:alpha val="40000"/>
                </a:srgbClr>
              </a:outerShdw>
            </a:effectLst>
          </p:spPr>
        </p:pic>
        <p:pic>
          <p:nvPicPr>
            <p:cNvPr id="537" name="Google Shape;537;p53"/>
            <p:cNvPicPr preferRelativeResize="0"/>
            <p:nvPr/>
          </p:nvPicPr>
          <p:blipFill rotWithShape="1">
            <a:blip r:embed="rId5">
              <a:alphaModFix/>
            </a:blip>
            <a:srcRect/>
            <a:stretch/>
          </p:blipFill>
          <p:spPr>
            <a:xfrm>
              <a:off x="4060440" y="1560960"/>
              <a:ext cx="514800" cy="514800"/>
            </a:xfrm>
            <a:prstGeom prst="rect">
              <a:avLst/>
            </a:prstGeom>
            <a:noFill/>
            <a:ln>
              <a:noFill/>
            </a:ln>
            <a:effectLst>
              <a:outerShdw blurRad="50760" dist="38160" dir="5400000" algn="t" rotWithShape="0">
                <a:srgbClr val="000000">
                  <a:alpha val="40000"/>
                </a:srgbClr>
              </a:outerShdw>
            </a:effectLst>
          </p:spPr>
        </p:pic>
        <p:pic>
          <p:nvPicPr>
            <p:cNvPr id="538" name="Google Shape;538;p53"/>
            <p:cNvPicPr preferRelativeResize="0"/>
            <p:nvPr/>
          </p:nvPicPr>
          <p:blipFill rotWithShape="1">
            <a:blip r:embed="rId5">
              <a:alphaModFix/>
            </a:blip>
            <a:srcRect/>
            <a:stretch/>
          </p:blipFill>
          <p:spPr>
            <a:xfrm>
              <a:off x="4060440" y="2003040"/>
              <a:ext cx="514800" cy="514800"/>
            </a:xfrm>
            <a:prstGeom prst="rect">
              <a:avLst/>
            </a:prstGeom>
            <a:noFill/>
            <a:ln>
              <a:noFill/>
            </a:ln>
            <a:effectLst>
              <a:outerShdw blurRad="50760" dist="38160" dir="5400000" algn="t" rotWithShape="0">
                <a:srgbClr val="000000">
                  <a:alpha val="40000"/>
                </a:srgbClr>
              </a:outerShdw>
            </a:effectLst>
          </p:spPr>
        </p:pic>
        <p:pic>
          <p:nvPicPr>
            <p:cNvPr id="539" name="Google Shape;539;p53"/>
            <p:cNvPicPr preferRelativeResize="0"/>
            <p:nvPr/>
          </p:nvPicPr>
          <p:blipFill rotWithShape="1">
            <a:blip r:embed="rId5">
              <a:alphaModFix/>
            </a:blip>
            <a:srcRect/>
            <a:stretch/>
          </p:blipFill>
          <p:spPr>
            <a:xfrm>
              <a:off x="3018600" y="1539000"/>
              <a:ext cx="514800" cy="514800"/>
            </a:xfrm>
            <a:prstGeom prst="rect">
              <a:avLst/>
            </a:prstGeom>
            <a:noFill/>
            <a:ln>
              <a:noFill/>
            </a:ln>
            <a:effectLst>
              <a:outerShdw blurRad="50760" dist="38160" dir="5400000" algn="t" rotWithShape="0">
                <a:srgbClr val="000000">
                  <a:alpha val="40000"/>
                </a:srgbClr>
              </a:outerShdw>
            </a:effectLst>
          </p:spPr>
        </p:pic>
        <p:pic>
          <p:nvPicPr>
            <p:cNvPr id="540" name="Google Shape;540;p53"/>
            <p:cNvPicPr preferRelativeResize="0"/>
            <p:nvPr/>
          </p:nvPicPr>
          <p:blipFill rotWithShape="1">
            <a:blip r:embed="rId5">
              <a:alphaModFix/>
            </a:blip>
            <a:srcRect/>
            <a:stretch/>
          </p:blipFill>
          <p:spPr>
            <a:xfrm>
              <a:off x="3018600" y="1981080"/>
              <a:ext cx="514800" cy="514800"/>
            </a:xfrm>
            <a:prstGeom prst="rect">
              <a:avLst/>
            </a:prstGeom>
            <a:noFill/>
            <a:ln>
              <a:noFill/>
            </a:ln>
            <a:effectLst>
              <a:outerShdw blurRad="50760" dist="38160" dir="5400000" algn="t" rotWithShape="0">
                <a:srgbClr val="000000">
                  <a:alpha val="40000"/>
                </a:srgbClr>
              </a:outerShdw>
            </a:effectLst>
          </p:spPr>
        </p:pic>
        <p:pic>
          <p:nvPicPr>
            <p:cNvPr id="541" name="Google Shape;541;p53"/>
            <p:cNvPicPr preferRelativeResize="0"/>
            <p:nvPr/>
          </p:nvPicPr>
          <p:blipFill rotWithShape="1">
            <a:blip r:embed="rId5">
              <a:alphaModFix/>
            </a:blip>
            <a:srcRect/>
            <a:stretch/>
          </p:blipFill>
          <p:spPr>
            <a:xfrm>
              <a:off x="3365280" y="1539000"/>
              <a:ext cx="514800" cy="514800"/>
            </a:xfrm>
            <a:prstGeom prst="rect">
              <a:avLst/>
            </a:prstGeom>
            <a:noFill/>
            <a:ln>
              <a:noFill/>
            </a:ln>
            <a:effectLst>
              <a:outerShdw blurRad="50760" dist="38160" dir="5400000" algn="t" rotWithShape="0">
                <a:srgbClr val="000000">
                  <a:alpha val="40000"/>
                </a:srgbClr>
              </a:outerShdw>
            </a:effectLst>
          </p:spPr>
        </p:pic>
        <p:pic>
          <p:nvPicPr>
            <p:cNvPr id="542" name="Google Shape;542;p53"/>
            <p:cNvPicPr preferRelativeResize="0"/>
            <p:nvPr/>
          </p:nvPicPr>
          <p:blipFill rotWithShape="1">
            <a:blip r:embed="rId5">
              <a:alphaModFix/>
            </a:blip>
            <a:srcRect/>
            <a:stretch/>
          </p:blipFill>
          <p:spPr>
            <a:xfrm>
              <a:off x="3365280" y="1981080"/>
              <a:ext cx="514800" cy="514800"/>
            </a:xfrm>
            <a:prstGeom prst="rect">
              <a:avLst/>
            </a:prstGeom>
            <a:noFill/>
            <a:ln>
              <a:noFill/>
            </a:ln>
            <a:effectLst>
              <a:outerShdw blurRad="50760" dist="38160" dir="5400000" algn="t" rotWithShape="0">
                <a:srgbClr val="000000">
                  <a:alpha val="40000"/>
                </a:srgbClr>
              </a:outerShdw>
            </a:effectLst>
          </p:spPr>
        </p:pic>
      </p:grpSp>
      <p:sp>
        <p:nvSpPr>
          <p:cNvPr id="543" name="Google Shape;543;p53"/>
          <p:cNvSpPr/>
          <p:nvPr/>
        </p:nvSpPr>
        <p:spPr>
          <a:xfrm>
            <a:off x="2038500" y="1894860"/>
            <a:ext cx="169263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Commercial CSP</a:t>
            </a:r>
            <a:endParaRPr sz="1500" b="0" strike="noStrike">
              <a:solidFill>
                <a:srgbClr val="000000"/>
              </a:solidFill>
              <a:latin typeface="Arial"/>
              <a:ea typeface="Arial"/>
              <a:cs typeface="Arial"/>
              <a:sym typeface="Arial"/>
            </a:endParaRPr>
          </a:p>
        </p:txBody>
      </p:sp>
      <p:sp>
        <p:nvSpPr>
          <p:cNvPr id="544" name="Google Shape;544;p53"/>
          <p:cNvSpPr/>
          <p:nvPr/>
        </p:nvSpPr>
        <p:spPr>
          <a:xfrm>
            <a:off x="6544530" y="2711610"/>
            <a:ext cx="397170" cy="335610"/>
          </a:xfrm>
          <a:custGeom>
            <a:avLst/>
            <a:gdLst/>
            <a:ahLst/>
            <a:cxnLst/>
            <a:rect l="l" t="t" r="r" b="b"/>
            <a:pathLst>
              <a:path w="2736304" h="2313707" extrusionOk="0">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00B05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45" name="Google Shape;545;p53"/>
          <p:cNvSpPr/>
          <p:nvPr/>
        </p:nvSpPr>
        <p:spPr>
          <a:xfrm>
            <a:off x="5947290" y="583200"/>
            <a:ext cx="1884600" cy="367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100" b="0" strike="noStrike" cap="none">
                <a:solidFill>
                  <a:schemeClr val="dk1"/>
                </a:solidFill>
                <a:latin typeface="Calibri"/>
                <a:ea typeface="Calibri"/>
                <a:cs typeface="Calibri"/>
                <a:sym typeface="Calibri"/>
              </a:rPr>
              <a:t>GOVCLOUD TRAFFIC INTO DODIN(BEFORE ATO) </a:t>
            </a:r>
            <a:endParaRPr sz="1100" b="0" strike="noStrike">
              <a:solidFill>
                <a:srgbClr val="000000"/>
              </a:solidFill>
              <a:latin typeface="Arial"/>
              <a:ea typeface="Arial"/>
              <a:cs typeface="Arial"/>
              <a:sym typeface="Arial"/>
            </a:endParaRPr>
          </a:p>
        </p:txBody>
      </p:sp>
      <p:pic>
        <p:nvPicPr>
          <p:cNvPr id="546" name="Google Shape;546;p53"/>
          <p:cNvPicPr preferRelativeResize="0"/>
          <p:nvPr/>
        </p:nvPicPr>
        <p:blipFill rotWithShape="1">
          <a:blip r:embed="rId6">
            <a:alphaModFix/>
          </a:blip>
          <a:srcRect/>
          <a:stretch/>
        </p:blipFill>
        <p:spPr>
          <a:xfrm>
            <a:off x="4806810" y="3434940"/>
            <a:ext cx="140940" cy="182790"/>
          </a:xfrm>
          <a:prstGeom prst="rect">
            <a:avLst/>
          </a:prstGeom>
          <a:noFill/>
          <a:ln w="9525" cap="flat" cmpd="sng">
            <a:solidFill>
              <a:srgbClr val="FF0000"/>
            </a:solidFill>
            <a:prstDash val="solid"/>
            <a:round/>
            <a:headEnd type="none" w="sm" len="sm"/>
            <a:tailEnd type="none" w="sm" len="sm"/>
          </a:ln>
        </p:spPr>
      </p:pic>
      <p:pic>
        <p:nvPicPr>
          <p:cNvPr id="547" name="Google Shape;547;p53"/>
          <p:cNvPicPr preferRelativeResize="0"/>
          <p:nvPr/>
        </p:nvPicPr>
        <p:blipFill rotWithShape="1">
          <a:blip r:embed="rId6">
            <a:alphaModFix/>
          </a:blip>
          <a:srcRect/>
          <a:stretch/>
        </p:blipFill>
        <p:spPr>
          <a:xfrm>
            <a:off x="4823010" y="2248290"/>
            <a:ext cx="140940" cy="182790"/>
          </a:xfrm>
          <a:prstGeom prst="rect">
            <a:avLst/>
          </a:prstGeom>
          <a:noFill/>
          <a:ln w="9525" cap="flat" cmpd="sng">
            <a:solidFill>
              <a:srgbClr val="3ADC4D"/>
            </a:solidFill>
            <a:prstDash val="solid"/>
            <a:round/>
            <a:headEnd type="none" w="sm" len="sm"/>
            <a:tailEnd type="none" w="sm" len="sm"/>
          </a:ln>
        </p:spPr>
      </p:pic>
      <p:cxnSp>
        <p:nvCxnSpPr>
          <p:cNvPr id="548" name="Google Shape;548;p53"/>
          <p:cNvCxnSpPr/>
          <p:nvPr/>
        </p:nvCxnSpPr>
        <p:spPr>
          <a:xfrm flipH="1">
            <a:off x="4948065" y="1637010"/>
            <a:ext cx="999225" cy="558000"/>
          </a:xfrm>
          <a:prstGeom prst="curvedConnector3">
            <a:avLst>
              <a:gd name="adj1" fmla="val 25001"/>
            </a:avLst>
          </a:prstGeom>
          <a:noFill/>
          <a:ln w="38100" cap="flat" cmpd="sng">
            <a:solidFill>
              <a:srgbClr val="22BC34">
                <a:alpha val="60000"/>
              </a:srgbClr>
            </a:solidFill>
            <a:prstDash val="solid"/>
            <a:round/>
            <a:headEnd type="none" w="sm" len="sm"/>
            <a:tailEnd type="triangle" w="med" len="med"/>
          </a:ln>
        </p:spPr>
      </p:cxnSp>
      <p:cxnSp>
        <p:nvCxnSpPr>
          <p:cNvPr id="549" name="Google Shape;549;p53"/>
          <p:cNvCxnSpPr/>
          <p:nvPr/>
        </p:nvCxnSpPr>
        <p:spPr>
          <a:xfrm>
            <a:off x="4877280" y="2500740"/>
            <a:ext cx="29430" cy="894780"/>
          </a:xfrm>
          <a:prstGeom prst="straightConnector1">
            <a:avLst/>
          </a:prstGeom>
          <a:noFill/>
          <a:ln w="38100" cap="flat" cmpd="sng">
            <a:solidFill>
              <a:srgbClr val="22BC34">
                <a:alpha val="60000"/>
              </a:srgbClr>
            </a:solidFill>
            <a:prstDash val="solid"/>
            <a:round/>
            <a:headEnd type="none" w="sm" len="sm"/>
            <a:tailEnd type="triangle" w="med" len="med"/>
          </a:ln>
        </p:spPr>
      </p:cxnSp>
      <p:pic>
        <p:nvPicPr>
          <p:cNvPr id="550" name="Google Shape;550;p53"/>
          <p:cNvPicPr preferRelativeResize="0"/>
          <p:nvPr/>
        </p:nvPicPr>
        <p:blipFill rotWithShape="1">
          <a:blip r:embed="rId6">
            <a:alphaModFix/>
          </a:blip>
          <a:srcRect/>
          <a:stretch/>
        </p:blipFill>
        <p:spPr>
          <a:xfrm>
            <a:off x="6655770" y="2696490"/>
            <a:ext cx="140940" cy="182790"/>
          </a:xfrm>
          <a:prstGeom prst="rect">
            <a:avLst/>
          </a:prstGeom>
          <a:noFill/>
          <a:ln w="9525" cap="flat" cmpd="sng">
            <a:solidFill>
              <a:srgbClr val="22BC34"/>
            </a:solidFill>
            <a:prstDash val="solid"/>
            <a:round/>
            <a:headEnd type="none" w="sm" len="sm"/>
            <a:tailEnd type="none" w="sm" len="sm"/>
          </a:ln>
        </p:spPr>
      </p:pic>
      <p:grpSp>
        <p:nvGrpSpPr>
          <p:cNvPr id="551" name="Google Shape;551;p53"/>
          <p:cNvGrpSpPr/>
          <p:nvPr/>
        </p:nvGrpSpPr>
        <p:grpSpPr>
          <a:xfrm>
            <a:off x="1693440" y="2323350"/>
            <a:ext cx="370440" cy="551340"/>
            <a:chOff x="2257920" y="3097800"/>
            <a:chExt cx="493920" cy="735120"/>
          </a:xfrm>
        </p:grpSpPr>
        <p:sp>
          <p:nvSpPr>
            <p:cNvPr id="552" name="Google Shape;552;p53"/>
            <p:cNvSpPr/>
            <p:nvPr/>
          </p:nvSpPr>
          <p:spPr>
            <a:xfrm>
              <a:off x="2257920" y="3097800"/>
              <a:ext cx="493920" cy="689040"/>
            </a:xfrm>
            <a:custGeom>
              <a:avLst/>
              <a:gdLst/>
              <a:ahLst/>
              <a:cxnLst/>
              <a:rect l="l" t="t" r="r" b="b"/>
              <a:pathLst>
                <a:path w="5528499" h="5952632" extrusionOk="0">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53" name="Google Shape;553;p53"/>
            <p:cNvSpPr/>
            <p:nvPr/>
          </p:nvSpPr>
          <p:spPr>
            <a:xfrm>
              <a:off x="2335320" y="3557520"/>
              <a:ext cx="334440" cy="275400"/>
            </a:xfrm>
            <a:custGeom>
              <a:avLst/>
              <a:gdLst/>
              <a:ahLst/>
              <a:cxnLst/>
              <a:rect l="l" t="t" r="r" b="b"/>
              <a:pathLst>
                <a:path w="3744931" h="2379944" extrusionOk="0">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54" name="Google Shape;554;p53"/>
            <p:cNvSpPr/>
            <p:nvPr/>
          </p:nvSpPr>
          <p:spPr>
            <a:xfrm>
              <a:off x="2348280" y="3097800"/>
              <a:ext cx="311040" cy="268920"/>
            </a:xfrm>
            <a:custGeom>
              <a:avLst/>
              <a:gdLst/>
              <a:ahLst/>
              <a:cxnLst/>
              <a:rect l="l" t="t" r="r" b="b"/>
              <a:pathLst>
                <a:path w="3483726" h="2325200" extrusionOk="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55" name="Google Shape;555;p53"/>
            <p:cNvSpPr/>
            <p:nvPr/>
          </p:nvSpPr>
          <p:spPr>
            <a:xfrm>
              <a:off x="2345400" y="3811320"/>
              <a:ext cx="313920" cy="7560"/>
            </a:xfrm>
            <a:custGeom>
              <a:avLst/>
              <a:gdLst/>
              <a:ahLst/>
              <a:cxnLst/>
              <a:rect l="l" t="t" r="r" b="b"/>
              <a:pathLst>
                <a:path w="3513514" h="68610" extrusionOk="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56" name="Google Shape;556;p53"/>
            <p:cNvSpPr/>
            <p:nvPr/>
          </p:nvSpPr>
          <p:spPr>
            <a:xfrm>
              <a:off x="2427840" y="3338640"/>
              <a:ext cx="154800" cy="110880"/>
            </a:xfrm>
            <a:custGeom>
              <a:avLst/>
              <a:gdLst/>
              <a:ahLst/>
              <a:cxnLst/>
              <a:rect l="l" t="t" r="r" b="b"/>
              <a:pathLst>
                <a:path w="1736026" h="961502" extrusionOk="0">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57" name="Google Shape;557;p53"/>
            <p:cNvSpPr/>
            <p:nvPr/>
          </p:nvSpPr>
          <p:spPr>
            <a:xfrm>
              <a:off x="2449080" y="3308760"/>
              <a:ext cx="39240" cy="27000"/>
            </a:xfrm>
            <a:custGeom>
              <a:avLst/>
              <a:gdLst/>
              <a:ahLst/>
              <a:cxnLst/>
              <a:rect l="l" t="t" r="r" b="b"/>
              <a:pathLst>
                <a:path w="443360" h="236234" extrusionOk="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58" name="Google Shape;558;p53"/>
            <p:cNvSpPr/>
            <p:nvPr/>
          </p:nvSpPr>
          <p:spPr>
            <a:xfrm>
              <a:off x="2521440" y="3309480"/>
              <a:ext cx="38880" cy="26640"/>
            </a:xfrm>
            <a:custGeom>
              <a:avLst/>
              <a:gdLst/>
              <a:ahLst/>
              <a:cxnLst/>
              <a:rect l="l" t="t" r="r" b="b"/>
              <a:pathLst>
                <a:path w="440058" h="233348" extrusionOk="0">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cxnSp>
        <p:nvCxnSpPr>
          <p:cNvPr id="559" name="Google Shape;559;p53"/>
          <p:cNvCxnSpPr/>
          <p:nvPr/>
        </p:nvCxnSpPr>
        <p:spPr>
          <a:xfrm>
            <a:off x="2188080" y="2646540"/>
            <a:ext cx="2254050" cy="362700"/>
          </a:xfrm>
          <a:prstGeom prst="curvedConnector3">
            <a:avLst>
              <a:gd name="adj1" fmla="val 25013"/>
            </a:avLst>
          </a:prstGeom>
          <a:noFill/>
          <a:ln w="57150" cap="flat" cmpd="sng">
            <a:solidFill>
              <a:srgbClr val="FF0000">
                <a:alpha val="60000"/>
              </a:srgbClr>
            </a:solidFill>
            <a:prstDash val="solid"/>
            <a:round/>
            <a:headEnd type="none" w="sm" len="sm"/>
            <a:tailEnd type="triangle" w="med" len="med"/>
          </a:ln>
        </p:spPr>
      </p:cxnSp>
      <p:pic>
        <p:nvPicPr>
          <p:cNvPr id="560" name="Google Shape;560;p53"/>
          <p:cNvPicPr preferRelativeResize="0"/>
          <p:nvPr/>
        </p:nvPicPr>
        <p:blipFill rotWithShape="1">
          <a:blip r:embed="rId6">
            <a:alphaModFix/>
          </a:blip>
          <a:srcRect/>
          <a:stretch/>
        </p:blipFill>
        <p:spPr>
          <a:xfrm>
            <a:off x="4488480" y="2938950"/>
            <a:ext cx="140940" cy="182790"/>
          </a:xfrm>
          <a:prstGeom prst="rect">
            <a:avLst/>
          </a:prstGeom>
          <a:noFill/>
          <a:ln w="9525" cap="flat" cmpd="sng">
            <a:solidFill>
              <a:srgbClr val="FF0000"/>
            </a:solidFill>
            <a:prstDash val="solid"/>
            <a:round/>
            <a:headEnd type="none" w="sm" len="sm"/>
            <a:tailEnd type="none" w="sm" len="sm"/>
          </a:ln>
        </p:spPr>
      </p:pic>
      <p:cxnSp>
        <p:nvCxnSpPr>
          <p:cNvPr id="561" name="Google Shape;561;p53"/>
          <p:cNvCxnSpPr>
            <a:endCxn id="546" idx="0"/>
          </p:cNvCxnSpPr>
          <p:nvPr/>
        </p:nvCxnSpPr>
        <p:spPr>
          <a:xfrm rot="-5400000" flipH="1">
            <a:off x="4547730" y="3105390"/>
            <a:ext cx="456900" cy="202200"/>
          </a:xfrm>
          <a:prstGeom prst="curvedConnector3">
            <a:avLst>
              <a:gd name="adj1" fmla="val 2907"/>
            </a:avLst>
          </a:prstGeom>
          <a:noFill/>
          <a:ln w="57150" cap="flat" cmpd="sng">
            <a:solidFill>
              <a:srgbClr val="FF0000">
                <a:alpha val="60000"/>
              </a:srgbClr>
            </a:solidFill>
            <a:prstDash val="solid"/>
            <a:round/>
            <a:headEnd type="none" w="sm" len="sm"/>
            <a:tailEnd type="triangle" w="med" len="med"/>
          </a:ln>
        </p:spPr>
      </p:cxnSp>
      <p:grpSp>
        <p:nvGrpSpPr>
          <p:cNvPr id="562" name="Google Shape;562;p53"/>
          <p:cNvGrpSpPr/>
          <p:nvPr/>
        </p:nvGrpSpPr>
        <p:grpSpPr>
          <a:xfrm>
            <a:off x="1663470" y="2931390"/>
            <a:ext cx="370440" cy="551610"/>
            <a:chOff x="2217960" y="3908520"/>
            <a:chExt cx="493920" cy="735480"/>
          </a:xfrm>
        </p:grpSpPr>
        <p:sp>
          <p:nvSpPr>
            <p:cNvPr id="563" name="Google Shape;563;p53"/>
            <p:cNvSpPr/>
            <p:nvPr/>
          </p:nvSpPr>
          <p:spPr>
            <a:xfrm>
              <a:off x="2217960" y="3908520"/>
              <a:ext cx="493920" cy="689040"/>
            </a:xfrm>
            <a:custGeom>
              <a:avLst/>
              <a:gdLst/>
              <a:ahLst/>
              <a:cxnLst/>
              <a:rect l="l" t="t" r="r" b="b"/>
              <a:pathLst>
                <a:path w="5528499" h="5952632" extrusionOk="0">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64" name="Google Shape;564;p53"/>
            <p:cNvSpPr/>
            <p:nvPr/>
          </p:nvSpPr>
          <p:spPr>
            <a:xfrm>
              <a:off x="2295360" y="4368600"/>
              <a:ext cx="334440" cy="275400"/>
            </a:xfrm>
            <a:custGeom>
              <a:avLst/>
              <a:gdLst/>
              <a:ahLst/>
              <a:cxnLst/>
              <a:rect l="l" t="t" r="r" b="b"/>
              <a:pathLst>
                <a:path w="3744931" h="2379944" extrusionOk="0">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65" name="Google Shape;565;p53"/>
            <p:cNvSpPr/>
            <p:nvPr/>
          </p:nvSpPr>
          <p:spPr>
            <a:xfrm>
              <a:off x="2308320" y="3908520"/>
              <a:ext cx="311040" cy="268920"/>
            </a:xfrm>
            <a:custGeom>
              <a:avLst/>
              <a:gdLst/>
              <a:ahLst/>
              <a:cxnLst/>
              <a:rect l="l" t="t" r="r" b="b"/>
              <a:pathLst>
                <a:path w="3483726" h="2325200" extrusionOk="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66" name="Google Shape;566;p53"/>
            <p:cNvSpPr/>
            <p:nvPr/>
          </p:nvSpPr>
          <p:spPr>
            <a:xfrm>
              <a:off x="2305440" y="4622040"/>
              <a:ext cx="313920" cy="7560"/>
            </a:xfrm>
            <a:custGeom>
              <a:avLst/>
              <a:gdLst/>
              <a:ahLst/>
              <a:cxnLst/>
              <a:rect l="l" t="t" r="r" b="b"/>
              <a:pathLst>
                <a:path w="3513514" h="68610" extrusionOk="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67" name="Google Shape;567;p53"/>
            <p:cNvSpPr/>
            <p:nvPr/>
          </p:nvSpPr>
          <p:spPr>
            <a:xfrm>
              <a:off x="2387880" y="4149720"/>
              <a:ext cx="154800" cy="110880"/>
            </a:xfrm>
            <a:custGeom>
              <a:avLst/>
              <a:gdLst/>
              <a:ahLst/>
              <a:cxnLst/>
              <a:rect l="l" t="t" r="r" b="b"/>
              <a:pathLst>
                <a:path w="1736026" h="961502" extrusionOk="0">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68" name="Google Shape;568;p53"/>
            <p:cNvSpPr/>
            <p:nvPr/>
          </p:nvSpPr>
          <p:spPr>
            <a:xfrm>
              <a:off x="2409120" y="4119840"/>
              <a:ext cx="39240" cy="27000"/>
            </a:xfrm>
            <a:custGeom>
              <a:avLst/>
              <a:gdLst/>
              <a:ahLst/>
              <a:cxnLst/>
              <a:rect l="l" t="t" r="r" b="b"/>
              <a:pathLst>
                <a:path w="443360" h="236234" extrusionOk="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69" name="Google Shape;569;p53"/>
            <p:cNvSpPr/>
            <p:nvPr/>
          </p:nvSpPr>
          <p:spPr>
            <a:xfrm>
              <a:off x="2481480" y="4120200"/>
              <a:ext cx="38880" cy="26640"/>
            </a:xfrm>
            <a:custGeom>
              <a:avLst/>
              <a:gdLst/>
              <a:ahLst/>
              <a:cxnLst/>
              <a:rect l="l" t="t" r="r" b="b"/>
              <a:pathLst>
                <a:path w="440058" h="233348" extrusionOk="0">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570" name="Google Shape;570;p53"/>
          <p:cNvSpPr/>
          <p:nvPr/>
        </p:nvSpPr>
        <p:spPr>
          <a:xfrm>
            <a:off x="5962410" y="1878930"/>
            <a:ext cx="1602720" cy="4684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2600" b="1" strike="noStrike">
                <a:solidFill>
                  <a:schemeClr val="dk1"/>
                </a:solidFill>
                <a:latin typeface="Calibri"/>
                <a:ea typeface="Calibri"/>
                <a:cs typeface="Calibri"/>
                <a:sym typeface="Calibri"/>
              </a:rPr>
              <a:t>DODIN</a:t>
            </a:r>
            <a:endParaRPr sz="2600" b="0" strike="noStrike">
              <a:solidFill>
                <a:srgbClr val="000000"/>
              </a:solidFill>
              <a:latin typeface="Arial"/>
              <a:ea typeface="Arial"/>
              <a:cs typeface="Arial"/>
              <a:sym typeface="Arial"/>
            </a:endParaRPr>
          </a:p>
        </p:txBody>
      </p:sp>
      <p:grpSp>
        <p:nvGrpSpPr>
          <p:cNvPr id="571" name="Google Shape;571;p53"/>
          <p:cNvGrpSpPr/>
          <p:nvPr/>
        </p:nvGrpSpPr>
        <p:grpSpPr>
          <a:xfrm>
            <a:off x="5348160" y="1117800"/>
            <a:ext cx="991980" cy="991980"/>
            <a:chOff x="7130880" y="1490400"/>
            <a:chExt cx="1322640" cy="1322640"/>
          </a:xfrm>
        </p:grpSpPr>
        <p:pic>
          <p:nvPicPr>
            <p:cNvPr id="572" name="Google Shape;572;p53"/>
            <p:cNvPicPr preferRelativeResize="0"/>
            <p:nvPr/>
          </p:nvPicPr>
          <p:blipFill rotWithShape="1">
            <a:blip r:embed="rId4">
              <a:alphaModFix/>
            </a:blip>
            <a:srcRect/>
            <a:stretch/>
          </p:blipFill>
          <p:spPr>
            <a:xfrm>
              <a:off x="7130880" y="1490400"/>
              <a:ext cx="1322640" cy="1322640"/>
            </a:xfrm>
            <a:prstGeom prst="rect">
              <a:avLst/>
            </a:prstGeom>
            <a:noFill/>
            <a:ln>
              <a:noFill/>
            </a:ln>
          </p:spPr>
        </p:pic>
        <p:grpSp>
          <p:nvGrpSpPr>
            <p:cNvPr id="573" name="Google Shape;573;p53"/>
            <p:cNvGrpSpPr/>
            <p:nvPr/>
          </p:nvGrpSpPr>
          <p:grpSpPr>
            <a:xfrm>
              <a:off x="7669440" y="2030760"/>
              <a:ext cx="259560" cy="336960"/>
              <a:chOff x="7669440" y="2030760"/>
              <a:chExt cx="259560" cy="336960"/>
            </a:xfrm>
          </p:grpSpPr>
          <p:sp>
            <p:nvSpPr>
              <p:cNvPr id="574" name="Google Shape;574;p53"/>
              <p:cNvSpPr/>
              <p:nvPr/>
            </p:nvSpPr>
            <p:spPr>
              <a:xfrm>
                <a:off x="7669440" y="2030760"/>
                <a:ext cx="259560" cy="33696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75" name="Google Shape;575;p53"/>
              <p:cNvSpPr/>
              <p:nvPr/>
            </p:nvSpPr>
            <p:spPr>
              <a:xfrm>
                <a:off x="7682760" y="2046600"/>
                <a:ext cx="234000" cy="30384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76" name="Google Shape;576;p53"/>
              <p:cNvSpPr/>
              <p:nvPr/>
            </p:nvSpPr>
            <p:spPr>
              <a:xfrm>
                <a:off x="7750080" y="2183400"/>
                <a:ext cx="95760" cy="8892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33200" rIns="67500" bIns="332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77" name="Google Shape;577;p53"/>
              <p:cNvSpPr/>
              <p:nvPr/>
            </p:nvSpPr>
            <p:spPr>
              <a:xfrm>
                <a:off x="7762320" y="2115000"/>
                <a:ext cx="72000" cy="6156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12675" rIns="67500" bIns="126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78" name="Google Shape;578;p53"/>
              <p:cNvSpPr/>
              <p:nvPr/>
            </p:nvSpPr>
            <p:spPr>
              <a:xfrm>
                <a:off x="7788240" y="2205000"/>
                <a:ext cx="19440" cy="3888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pic>
        <p:nvPicPr>
          <p:cNvPr id="579" name="Google Shape;579;p53"/>
          <p:cNvPicPr preferRelativeResize="0"/>
          <p:nvPr/>
        </p:nvPicPr>
        <p:blipFill rotWithShape="1">
          <a:blip r:embed="rId6">
            <a:alphaModFix/>
          </a:blip>
          <a:srcRect/>
          <a:stretch/>
        </p:blipFill>
        <p:spPr>
          <a:xfrm>
            <a:off x="5823090" y="1572210"/>
            <a:ext cx="140940" cy="182790"/>
          </a:xfrm>
          <a:prstGeom prst="rect">
            <a:avLst/>
          </a:prstGeom>
          <a:noFill/>
          <a:ln w="9525" cap="flat" cmpd="sng">
            <a:solidFill>
              <a:srgbClr val="00B050"/>
            </a:solidFill>
            <a:prstDash val="solid"/>
            <a:round/>
            <a:headEnd type="none" w="sm" len="sm"/>
            <a:tailEnd type="none" w="sm" len="sm"/>
          </a:ln>
        </p:spPr>
      </p:pic>
      <p:cxnSp>
        <p:nvCxnSpPr>
          <p:cNvPr id="580" name="Google Shape;580;p53"/>
          <p:cNvCxnSpPr/>
          <p:nvPr/>
        </p:nvCxnSpPr>
        <p:spPr>
          <a:xfrm rot="10800000">
            <a:off x="6008310" y="1704510"/>
            <a:ext cx="647460" cy="962280"/>
          </a:xfrm>
          <a:prstGeom prst="straightConnector1">
            <a:avLst/>
          </a:prstGeom>
          <a:noFill/>
          <a:ln w="38100" cap="flat" cmpd="sng">
            <a:solidFill>
              <a:srgbClr val="22BC34">
                <a:alpha val="60000"/>
              </a:srgbClr>
            </a:solidFill>
            <a:prstDash val="solid"/>
            <a:round/>
            <a:headEnd type="none" w="sm" len="sm"/>
            <a:tailEnd type="triangle" w="med" len="med"/>
          </a:ln>
        </p:spPr>
      </p:cxnSp>
      <p:grpSp>
        <p:nvGrpSpPr>
          <p:cNvPr id="581" name="Google Shape;581;p53"/>
          <p:cNvGrpSpPr/>
          <p:nvPr/>
        </p:nvGrpSpPr>
        <p:grpSpPr>
          <a:xfrm>
            <a:off x="5735880" y="1555200"/>
            <a:ext cx="325819" cy="345477"/>
            <a:chOff x="7647840" y="2073600"/>
            <a:chExt cx="434426" cy="460636"/>
          </a:xfrm>
        </p:grpSpPr>
        <p:grpSp>
          <p:nvGrpSpPr>
            <p:cNvPr id="582" name="Google Shape;582;p53"/>
            <p:cNvGrpSpPr/>
            <p:nvPr/>
          </p:nvGrpSpPr>
          <p:grpSpPr>
            <a:xfrm>
              <a:off x="7660800" y="2081708"/>
              <a:ext cx="347032" cy="344151"/>
              <a:chOff x="7660800" y="2081708"/>
              <a:chExt cx="347032" cy="344151"/>
            </a:xfrm>
          </p:grpSpPr>
          <p:sp>
            <p:nvSpPr>
              <p:cNvPr id="583" name="Google Shape;583;p53"/>
              <p:cNvSpPr/>
              <p:nvPr/>
            </p:nvSpPr>
            <p:spPr>
              <a:xfrm rot="8201400">
                <a:off x="7961040" y="2304360"/>
                <a:ext cx="38160" cy="40320"/>
              </a:xfrm>
              <a:custGeom>
                <a:avLst/>
                <a:gdLst/>
                <a:ahLst/>
                <a:cxnLst/>
                <a:rect l="l" t="t" r="r" b="b"/>
                <a:pathLst>
                  <a:path w="4285801" h="4725490" extrusionOk="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spcFirstLastPara="1" wrap="square" lIns="68575" tIns="15125" rIns="68575" bIns="151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84" name="Google Shape;584;p53"/>
              <p:cNvSpPr/>
              <p:nvPr/>
            </p:nvSpPr>
            <p:spPr>
              <a:xfrm rot="-900000">
                <a:off x="7670880" y="2179080"/>
                <a:ext cx="34920" cy="27000"/>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85" name="Google Shape;585;p53"/>
              <p:cNvSpPr/>
              <p:nvPr/>
            </p:nvSpPr>
            <p:spPr>
              <a:xfrm rot="5400000" flipH="1">
                <a:off x="7959600" y="2175120"/>
                <a:ext cx="33480" cy="34920"/>
              </a:xfrm>
              <a:custGeom>
                <a:avLst/>
                <a:gdLst/>
                <a:ahLst/>
                <a:cxnLst/>
                <a:rect l="l" t="t" r="r" b="b"/>
                <a:pathLst>
                  <a:path w="3287892" h="3786923" extrusionOk="0">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spcFirstLastPara="1" wrap="square" lIns="68575" tIns="13225" rIns="68575" bIns="132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86" name="Google Shape;586;p53"/>
              <p:cNvSpPr/>
              <p:nvPr/>
            </p:nvSpPr>
            <p:spPr>
              <a:xfrm>
                <a:off x="7980840" y="2250360"/>
                <a:ext cx="25200" cy="24120"/>
              </a:xfrm>
              <a:custGeom>
                <a:avLst/>
                <a:gdLst/>
                <a:ahLst/>
                <a:cxnLst/>
                <a:rect l="l" t="t" r="r" b="b"/>
                <a:pathLst>
                  <a:path w="2801488" h="2964099" extrusionOk="0">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spcFirstLastPara="1" wrap="square" lIns="68575" tIns="9175" rIns="68575" bIns="91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87" name="Google Shape;587;p53"/>
              <p:cNvSpPr/>
              <p:nvPr/>
            </p:nvSpPr>
            <p:spPr>
              <a:xfrm>
                <a:off x="7713000" y="2126160"/>
                <a:ext cx="34920" cy="25920"/>
              </a:xfrm>
              <a:custGeom>
                <a:avLst/>
                <a:gdLst/>
                <a:ahLst/>
                <a:cxnLst/>
                <a:rect l="l" t="t" r="r" b="b"/>
                <a:pathLst>
                  <a:path w="3960000" h="3064028" extrusionOk="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spcFirstLastPara="1" wrap="square" lIns="68575" tIns="9725" rIns="68575" bIns="97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88" name="Google Shape;588;p53"/>
              <p:cNvSpPr/>
              <p:nvPr/>
            </p:nvSpPr>
            <p:spPr>
              <a:xfrm>
                <a:off x="7756200" y="2385720"/>
                <a:ext cx="33120" cy="2196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589" name="Google Shape;589;p53"/>
              <p:cNvSpPr/>
              <p:nvPr/>
            </p:nvSpPr>
            <p:spPr>
              <a:xfrm rot="2498400">
                <a:off x="7780680" y="2089080"/>
                <a:ext cx="34920" cy="33480"/>
              </a:xfrm>
              <a:custGeom>
                <a:avLst/>
                <a:gdLst/>
                <a:ahLst/>
                <a:cxnLst/>
                <a:rect l="l" t="t" r="r" b="b"/>
                <a:pathLst>
                  <a:path w="3860438" h="3938940" extrusionOk="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0" name="Google Shape;590;p53"/>
              <p:cNvSpPr/>
              <p:nvPr/>
            </p:nvSpPr>
            <p:spPr>
              <a:xfrm rot="-2130000">
                <a:off x="7895160" y="2093760"/>
                <a:ext cx="11520" cy="42840"/>
              </a:xfrm>
              <a:custGeom>
                <a:avLst/>
                <a:gdLst/>
                <a:ahLst/>
                <a:cxnLst/>
                <a:rect l="l" t="t" r="r" b="b"/>
                <a:pathLst>
                  <a:path w="1323851" h="5014044" extrusionOk="0">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spcFirstLastPara="1" wrap="square" lIns="68575" tIns="16200" rIns="68575" bIns="162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591" name="Google Shape;591;p53"/>
              <p:cNvSpPr/>
              <p:nvPr/>
            </p:nvSpPr>
            <p:spPr>
              <a:xfrm rot="-8100000">
                <a:off x="7841160" y="2385720"/>
                <a:ext cx="5760" cy="44640"/>
              </a:xfrm>
              <a:custGeom>
                <a:avLst/>
                <a:gdLst/>
                <a:ahLst/>
                <a:cxnLst/>
                <a:rect l="l" t="t" r="r" b="b"/>
                <a:pathLst>
                  <a:path w="65631" h="460327" extrusionOk="0">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spcFirstLastPara="1" wrap="square" lIns="68575" tIns="16725" rIns="68575" bIns="167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592" name="Google Shape;592;p53"/>
              <p:cNvSpPr/>
              <p:nvPr/>
            </p:nvSpPr>
            <p:spPr>
              <a:xfrm>
                <a:off x="7898760" y="2379240"/>
                <a:ext cx="12240" cy="33480"/>
              </a:xfrm>
              <a:custGeom>
                <a:avLst/>
                <a:gdLst/>
                <a:ahLst/>
                <a:cxnLst/>
                <a:rect l="l" t="t" r="r" b="b"/>
                <a:pathLst>
                  <a:path w="1397263" h="3871427" extrusionOk="0">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593" name="Google Shape;593;p53"/>
              <p:cNvSpPr/>
              <p:nvPr/>
            </p:nvSpPr>
            <p:spPr>
              <a:xfrm rot="10800000">
                <a:off x="7817040" y="2090160"/>
                <a:ext cx="31320" cy="29880"/>
              </a:xfrm>
              <a:custGeom>
                <a:avLst/>
                <a:gdLst/>
                <a:ahLst/>
                <a:cxnLst/>
                <a:rect l="l" t="t" r="r" b="b"/>
                <a:pathLst>
                  <a:path w="3982665" h="3915008" extrusionOk="0">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4" name="Google Shape;594;p53"/>
              <p:cNvSpPr/>
              <p:nvPr/>
            </p:nvSpPr>
            <p:spPr>
              <a:xfrm>
                <a:off x="7718400" y="2359440"/>
                <a:ext cx="31320" cy="29880"/>
              </a:xfrm>
              <a:custGeom>
                <a:avLst/>
                <a:gdLst/>
                <a:ahLst/>
                <a:cxnLst/>
                <a:rect l="l" t="t" r="r" b="b"/>
                <a:pathLst>
                  <a:path w="3928707" h="3954781" extrusionOk="0">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5" name="Google Shape;595;p53"/>
              <p:cNvSpPr/>
              <p:nvPr/>
            </p:nvSpPr>
            <p:spPr>
              <a:xfrm>
                <a:off x="7851960" y="2093760"/>
                <a:ext cx="29520" cy="28800"/>
              </a:xfrm>
              <a:custGeom>
                <a:avLst/>
                <a:gdLst/>
                <a:ahLst/>
                <a:cxnLst/>
                <a:rect l="l" t="t" r="r" b="b"/>
                <a:pathLst>
                  <a:path w="3888432" h="3984815" extrusionOk="0">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6" name="Google Shape;596;p53"/>
              <p:cNvSpPr/>
              <p:nvPr/>
            </p:nvSpPr>
            <p:spPr>
              <a:xfrm>
                <a:off x="7954200" y="2343240"/>
                <a:ext cx="29520" cy="19800"/>
              </a:xfrm>
              <a:custGeom>
                <a:avLst/>
                <a:gdLst/>
                <a:ahLst/>
                <a:cxnLst/>
                <a:rect l="l" t="t" r="r" b="b"/>
                <a:pathLst>
                  <a:path w="3960000" h="2808000" extrusionOk="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7" name="Google Shape;597;p53"/>
              <p:cNvSpPr/>
              <p:nvPr/>
            </p:nvSpPr>
            <p:spPr>
              <a:xfrm>
                <a:off x="7689600" y="2327040"/>
                <a:ext cx="29520" cy="28080"/>
              </a:xfrm>
              <a:custGeom>
                <a:avLst/>
                <a:gdLst/>
                <a:ahLst/>
                <a:cxnLst/>
                <a:rect l="l" t="t" r="r" b="b"/>
                <a:pathLst>
                  <a:path w="3971162" h="3968213" extrusionOk="0">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8" name="Google Shape;598;p53"/>
              <p:cNvSpPr/>
              <p:nvPr/>
            </p:nvSpPr>
            <p:spPr>
              <a:xfrm>
                <a:off x="7975440" y="2280960"/>
                <a:ext cx="29520" cy="19800"/>
              </a:xfrm>
              <a:custGeom>
                <a:avLst/>
                <a:gdLst/>
                <a:ahLst/>
                <a:cxnLst/>
                <a:rect l="l" t="t" r="r" b="b"/>
                <a:pathLst>
                  <a:path w="3888432" h="2736304" extrusionOk="0">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9" name="Google Shape;599;p53"/>
              <p:cNvSpPr/>
              <p:nvPr/>
            </p:nvSpPr>
            <p:spPr>
              <a:xfrm>
                <a:off x="7858440" y="2389320"/>
                <a:ext cx="26640" cy="31320"/>
              </a:xfrm>
              <a:custGeom>
                <a:avLst/>
                <a:gdLst/>
                <a:ahLst/>
                <a:cxnLst/>
                <a:rect l="l" t="t" r="r" b="b"/>
                <a:pathLst>
                  <a:path w="3240944" h="3949460" extrusionOk="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spcFirstLastPara="1" wrap="square" lIns="68575" tIns="11875" rIns="68575" bIns="1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0" name="Google Shape;600;p53"/>
              <p:cNvSpPr/>
              <p:nvPr/>
            </p:nvSpPr>
            <p:spPr>
              <a:xfrm>
                <a:off x="7688160" y="2146680"/>
                <a:ext cx="26640" cy="29520"/>
              </a:xfrm>
              <a:custGeom>
                <a:avLst/>
                <a:gdLst/>
                <a:ahLst/>
                <a:cxnLst/>
                <a:rect l="l" t="t" r="r" b="b"/>
                <a:pathLst>
                  <a:path w="3319870" h="3842533" extrusionOk="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1" name="Google Shape;601;p53"/>
              <p:cNvSpPr/>
              <p:nvPr/>
            </p:nvSpPr>
            <p:spPr>
              <a:xfrm>
                <a:off x="7943400" y="2140920"/>
                <a:ext cx="30240" cy="28800"/>
              </a:xfrm>
              <a:custGeom>
                <a:avLst/>
                <a:gdLst/>
                <a:ahLst/>
                <a:cxnLst/>
                <a:rect l="l" t="t" r="r" b="b"/>
                <a:pathLst>
                  <a:path w="2956013" h="2941055" extrusionOk="0">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602" name="Google Shape;602;p53"/>
              <p:cNvSpPr/>
              <p:nvPr/>
            </p:nvSpPr>
            <p:spPr>
              <a:xfrm flipH="1">
                <a:off x="7915680" y="2117880"/>
                <a:ext cx="39240" cy="23760"/>
              </a:xfrm>
              <a:custGeom>
                <a:avLst/>
                <a:gdLst/>
                <a:ahLst/>
                <a:cxnLst/>
                <a:rect l="l" t="t" r="r" b="b"/>
                <a:pathLst>
                  <a:path w="3980365" h="2532594" extrusionOk="0">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spcFirstLastPara="1" wrap="square" lIns="68575" tIns="8900" rIns="68575" bIns="89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3" name="Google Shape;603;p53"/>
              <p:cNvSpPr/>
              <p:nvPr/>
            </p:nvSpPr>
            <p:spPr>
              <a:xfrm>
                <a:off x="7975440" y="2214000"/>
                <a:ext cx="31680" cy="30960"/>
              </a:xfrm>
              <a:custGeom>
                <a:avLst/>
                <a:gdLst/>
                <a:ahLst/>
                <a:cxnLst/>
                <a:rect l="l" t="t" r="r" b="b"/>
                <a:pathLst>
                  <a:path w="3860876" h="3940019" extrusionOk="0">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4" name="Google Shape;604;p53"/>
              <p:cNvSpPr/>
              <p:nvPr/>
            </p:nvSpPr>
            <p:spPr>
              <a:xfrm>
                <a:off x="7798320" y="2391120"/>
                <a:ext cx="31320" cy="33840"/>
              </a:xfrm>
              <a:custGeom>
                <a:avLst/>
                <a:gdLst/>
                <a:ahLst/>
                <a:cxnLst/>
                <a:rect l="l" t="t" r="r" b="b"/>
                <a:pathLst>
                  <a:path w="2765122" h="3110058" extrusionOk="0">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605" name="Google Shape;605;p53"/>
              <p:cNvSpPr/>
              <p:nvPr/>
            </p:nvSpPr>
            <p:spPr>
              <a:xfrm>
                <a:off x="7660800" y="2241360"/>
                <a:ext cx="28440" cy="23040"/>
              </a:xfrm>
              <a:custGeom>
                <a:avLst/>
                <a:gdLst/>
                <a:ahLst/>
                <a:cxnLst/>
                <a:rect l="l" t="t" r="r" b="b"/>
                <a:pathLst>
                  <a:path w="3985089" h="3350285" extrusionOk="0">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6" name="Google Shape;606;p53"/>
              <p:cNvSpPr/>
              <p:nvPr/>
            </p:nvSpPr>
            <p:spPr>
              <a:xfrm>
                <a:off x="7661160" y="2265480"/>
                <a:ext cx="30960" cy="23040"/>
              </a:xfrm>
              <a:custGeom>
                <a:avLst/>
                <a:gdLst/>
                <a:ahLst/>
                <a:cxnLst/>
                <a:rect l="l" t="t" r="r" b="b"/>
                <a:pathLst>
                  <a:path w="3949160" h="3051548" extrusionOk="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7" name="Google Shape;607;p53"/>
              <p:cNvSpPr/>
              <p:nvPr/>
            </p:nvSpPr>
            <p:spPr>
              <a:xfrm rot="10800000">
                <a:off x="7666560" y="2211840"/>
                <a:ext cx="26640" cy="27360"/>
              </a:xfrm>
              <a:custGeom>
                <a:avLst/>
                <a:gdLst/>
                <a:ahLst/>
                <a:cxnLst/>
                <a:rect l="l" t="t" r="r" b="b"/>
                <a:pathLst>
                  <a:path w="3672275" h="3963955" extrusionOk="0">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8" name="Google Shape;608;p53"/>
              <p:cNvSpPr/>
              <p:nvPr/>
            </p:nvSpPr>
            <p:spPr>
              <a:xfrm>
                <a:off x="7752240" y="2104920"/>
                <a:ext cx="26280" cy="25200"/>
              </a:xfrm>
              <a:custGeom>
                <a:avLst/>
                <a:gdLst/>
                <a:ahLst/>
                <a:cxnLst/>
                <a:rect l="l" t="t" r="r" b="b"/>
                <a:pathLst>
                  <a:path w="3960440" h="3960000" extrusionOk="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9450" rIns="68575" bIns="94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9" name="Google Shape;609;p53"/>
              <p:cNvSpPr/>
              <p:nvPr/>
            </p:nvSpPr>
            <p:spPr>
              <a:xfrm flipH="1">
                <a:off x="7670160" y="2294280"/>
                <a:ext cx="29880" cy="27720"/>
              </a:xfrm>
              <a:custGeom>
                <a:avLst/>
                <a:gdLst/>
                <a:ahLst/>
                <a:cxnLst/>
                <a:rect l="l" t="t" r="r" b="b"/>
                <a:pathLst>
                  <a:path w="3948393" h="3817544" extrusionOk="0">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610" name="Google Shape;610;p53"/>
            <p:cNvSpPr/>
            <p:nvPr/>
          </p:nvSpPr>
          <p:spPr>
            <a:xfrm>
              <a:off x="7647840" y="2073600"/>
              <a:ext cx="380520" cy="365400"/>
            </a:xfrm>
            <a:prstGeom prst="donut">
              <a:avLst>
                <a:gd name="adj" fmla="val 14003"/>
              </a:avLst>
            </a:prstGeom>
            <a:solidFill>
              <a:schemeClr val="lt1">
                <a:alpha val="80000"/>
              </a:schemeClr>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grpSp>
          <p:nvGrpSpPr>
            <p:cNvPr id="611" name="Google Shape;611;p53"/>
            <p:cNvGrpSpPr/>
            <p:nvPr/>
          </p:nvGrpSpPr>
          <p:grpSpPr>
            <a:xfrm>
              <a:off x="7697880" y="2122920"/>
              <a:ext cx="384386" cy="411316"/>
              <a:chOff x="7697880" y="2122920"/>
              <a:chExt cx="384386" cy="411316"/>
            </a:xfrm>
          </p:grpSpPr>
          <p:sp>
            <p:nvSpPr>
              <p:cNvPr id="612" name="Google Shape;612;p53"/>
              <p:cNvSpPr/>
              <p:nvPr/>
            </p:nvSpPr>
            <p:spPr>
              <a:xfrm rot="8349000">
                <a:off x="7993800" y="2351520"/>
                <a:ext cx="27000" cy="198000"/>
              </a:xfrm>
              <a:custGeom>
                <a:avLst/>
                <a:gdLst/>
                <a:ahLst/>
                <a:cxnLst/>
                <a:rect l="l" t="t" r="r" b="b"/>
                <a:pathLst>
                  <a:path w="281140" h="2109330" extrusionOk="0">
                    <a:moveTo>
                      <a:pt x="0" y="2109328"/>
                    </a:moveTo>
                    <a:lnTo>
                      <a:pt x="0" y="0"/>
                    </a:lnTo>
                    <a:lnTo>
                      <a:pt x="281140" y="243113"/>
                    </a:lnTo>
                    <a:lnTo>
                      <a:pt x="281140" y="2109330"/>
                    </a:lnTo>
                    <a:close/>
                  </a:path>
                </a:pathLst>
              </a:custGeom>
              <a:solidFill>
                <a:srgbClr val="3F3F3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13" name="Google Shape;613;p53"/>
              <p:cNvSpPr/>
              <p:nvPr/>
            </p:nvSpPr>
            <p:spPr>
              <a:xfrm>
                <a:off x="7697880" y="2122920"/>
                <a:ext cx="277920" cy="266760"/>
              </a:xfrm>
              <a:prstGeom prst="donut">
                <a:avLst>
                  <a:gd name="adj" fmla="val 3665"/>
                </a:avLst>
              </a:prstGeom>
              <a:solidFill>
                <a:srgbClr val="7F7F7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614" name="Google Shape;614;p53"/>
              <p:cNvSpPr/>
              <p:nvPr/>
            </p:nvSpPr>
            <p:spPr>
              <a:xfrm rot="8400000">
                <a:off x="7908840" y="2353320"/>
                <a:ext cx="44280" cy="26280"/>
              </a:xfrm>
              <a:prstGeom prst="round2SameRect">
                <a:avLst>
                  <a:gd name="adj1" fmla="val 31004"/>
                  <a:gd name="adj2" fmla="val 0"/>
                </a:avLst>
              </a:prstGeom>
              <a:solidFill>
                <a:srgbClr val="7F7F7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grpSp>
        <p:grpSp>
          <p:nvGrpSpPr>
            <p:cNvPr id="615" name="Google Shape;615;p53"/>
            <p:cNvGrpSpPr/>
            <p:nvPr/>
          </p:nvGrpSpPr>
          <p:grpSpPr>
            <a:xfrm>
              <a:off x="7710120" y="2131560"/>
              <a:ext cx="252000" cy="244800"/>
              <a:chOff x="7710120" y="2131560"/>
              <a:chExt cx="252000" cy="244800"/>
            </a:xfrm>
          </p:grpSpPr>
          <p:sp>
            <p:nvSpPr>
              <p:cNvPr id="616" name="Google Shape;616;p53"/>
              <p:cNvSpPr/>
              <p:nvPr/>
            </p:nvSpPr>
            <p:spPr>
              <a:xfrm>
                <a:off x="7931160" y="2220840"/>
                <a:ext cx="30600" cy="29160"/>
              </a:xfrm>
              <a:custGeom>
                <a:avLst/>
                <a:gdLst/>
                <a:ahLst/>
                <a:cxnLst/>
                <a:rect l="l" t="t" r="r" b="b"/>
                <a:pathLst>
                  <a:path w="2376266" h="2700265" extrusionOk="0">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17" name="Google Shape;617;p53"/>
              <p:cNvSpPr/>
              <p:nvPr/>
            </p:nvSpPr>
            <p:spPr>
              <a:xfrm>
                <a:off x="7721640" y="2283840"/>
                <a:ext cx="34920" cy="33480"/>
              </a:xfrm>
              <a:custGeom>
                <a:avLst/>
                <a:gdLst/>
                <a:ahLst/>
                <a:cxnLst/>
                <a:rect l="l" t="t" r="r" b="b"/>
                <a:pathLst>
                  <a:path w="4088964" h="4259405" extrusionOk="0">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18" name="Google Shape;618;p53"/>
              <p:cNvSpPr/>
              <p:nvPr/>
            </p:nvSpPr>
            <p:spPr>
              <a:xfrm>
                <a:off x="7815960" y="2131560"/>
                <a:ext cx="34920" cy="33480"/>
              </a:xfrm>
              <a:custGeom>
                <a:avLst/>
                <a:gdLst/>
                <a:ahLst/>
                <a:cxnLst/>
                <a:rect l="l" t="t" r="r" b="b"/>
                <a:pathLst>
                  <a:path w="4020621" h="4012920" extrusionOk="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19" name="Google Shape;619;p53"/>
              <p:cNvSpPr/>
              <p:nvPr/>
            </p:nvSpPr>
            <p:spPr>
              <a:xfrm rot="9900000">
                <a:off x="7892280" y="2158200"/>
                <a:ext cx="31320" cy="36000"/>
              </a:xfrm>
              <a:custGeom>
                <a:avLst/>
                <a:gdLst/>
                <a:ahLst/>
                <a:cxnLst/>
                <a:rect l="l" t="t" r="r" b="b"/>
                <a:pathLst>
                  <a:path w="3370953" h="4064034" extrusionOk="0">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spcFirstLastPara="1" wrap="square" lIns="68575" tIns="13500" rIns="68575" bIns="135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20" name="Google Shape;620;p53"/>
              <p:cNvSpPr/>
              <p:nvPr/>
            </p:nvSpPr>
            <p:spPr>
              <a:xfrm rot="3600000">
                <a:off x="7751880" y="2304000"/>
                <a:ext cx="13680" cy="42480"/>
              </a:xfrm>
              <a:custGeom>
                <a:avLst/>
                <a:gdLst/>
                <a:ahLst/>
                <a:cxnLst/>
                <a:rect l="l" t="t" r="r" b="b"/>
                <a:pathLst>
                  <a:path w="1327763" h="3920353" extrusionOk="0">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spcFirstLastPara="1" wrap="square" lIns="68575" tIns="15925" rIns="68575" bIns="159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621" name="Google Shape;621;p53"/>
              <p:cNvSpPr/>
              <p:nvPr/>
            </p:nvSpPr>
            <p:spPr>
              <a:xfrm>
                <a:off x="7710120" y="2255760"/>
                <a:ext cx="29520" cy="21960"/>
              </a:xfrm>
              <a:custGeom>
                <a:avLst/>
                <a:gdLst/>
                <a:ahLst/>
                <a:cxnLst/>
                <a:rect l="l" t="t" r="r" b="b"/>
                <a:pathLst>
                  <a:path w="3744416" h="2952328" extrusionOk="0">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22" name="Google Shape;622;p53"/>
              <p:cNvSpPr/>
              <p:nvPr/>
            </p:nvSpPr>
            <p:spPr>
              <a:xfrm>
                <a:off x="7796160" y="2348280"/>
                <a:ext cx="27000" cy="28080"/>
              </a:xfrm>
              <a:custGeom>
                <a:avLst/>
                <a:gdLst/>
                <a:ahLst/>
                <a:cxnLst/>
                <a:rect l="l" t="t" r="r" b="b"/>
                <a:pathLst>
                  <a:path w="3708000" h="4031150" extrusionOk="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623" name="Google Shape;623;p53"/>
              <p:cNvSpPr/>
              <p:nvPr/>
            </p:nvSpPr>
            <p:spPr>
              <a:xfrm>
                <a:off x="7871760" y="2339640"/>
                <a:ext cx="22680" cy="28080"/>
              </a:xfrm>
              <a:custGeom>
                <a:avLst/>
                <a:gdLst/>
                <a:ahLst/>
                <a:cxnLst/>
                <a:rect l="l" t="t" r="r" b="b"/>
                <a:pathLst>
                  <a:path w="3039346" h="3913585" extrusionOk="0">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24" name="Google Shape;624;p53"/>
              <p:cNvSpPr/>
              <p:nvPr/>
            </p:nvSpPr>
            <p:spPr>
              <a:xfrm>
                <a:off x="7934760" y="2255040"/>
                <a:ext cx="27360" cy="26280"/>
              </a:xfrm>
              <a:custGeom>
                <a:avLst/>
                <a:gdLst/>
                <a:ahLst/>
                <a:cxnLst/>
                <a:rect l="l" t="t" r="r" b="b"/>
                <a:pathLst>
                  <a:path w="3960440" h="3960000" extrusionOk="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spcFirstLastPara="1" wrap="square" lIns="68575" tIns="9975" rIns="68575" bIns="99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25" name="Google Shape;625;p53"/>
              <p:cNvSpPr/>
              <p:nvPr/>
            </p:nvSpPr>
            <p:spPr>
              <a:xfrm>
                <a:off x="7921440" y="2184840"/>
                <a:ext cx="22680" cy="32040"/>
              </a:xfrm>
              <a:custGeom>
                <a:avLst/>
                <a:gdLst/>
                <a:ahLst/>
                <a:cxnLst/>
                <a:rect l="l" t="t" r="r" b="b"/>
                <a:pathLst>
                  <a:path w="2745756" h="4032448" extrusionOk="0">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26" name="Google Shape;626;p53"/>
              <p:cNvSpPr/>
              <p:nvPr/>
            </p:nvSpPr>
            <p:spPr>
              <a:xfrm>
                <a:off x="7835040" y="2356200"/>
                <a:ext cx="26640" cy="1764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spcFirstLastPara="1" wrap="square" lIns="68575" tIns="6750" rIns="68575" bIns="6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27" name="Google Shape;627;p53"/>
              <p:cNvSpPr/>
              <p:nvPr/>
            </p:nvSpPr>
            <p:spPr>
              <a:xfrm rot="678600">
                <a:off x="7895160" y="2317680"/>
                <a:ext cx="29880" cy="29160"/>
              </a:xfrm>
              <a:custGeom>
                <a:avLst/>
                <a:gdLst/>
                <a:ahLst/>
                <a:cxnLst/>
                <a:rect l="l" t="t" r="r" b="b"/>
                <a:pathLst>
                  <a:path w="3890413" h="3948462" extrusionOk="0">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28" name="Google Shape;628;p53"/>
              <p:cNvSpPr/>
              <p:nvPr/>
            </p:nvSpPr>
            <p:spPr>
              <a:xfrm>
                <a:off x="7751520" y="2162880"/>
                <a:ext cx="28080" cy="30600"/>
              </a:xfrm>
              <a:custGeom>
                <a:avLst/>
                <a:gdLst/>
                <a:ahLst/>
                <a:cxnLst/>
                <a:rect l="l" t="t" r="r" b="b"/>
                <a:pathLst>
                  <a:path w="3456727" h="3938119" extrusionOk="0">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29" name="Google Shape;629;p53"/>
              <p:cNvSpPr/>
              <p:nvPr/>
            </p:nvSpPr>
            <p:spPr>
              <a:xfrm>
                <a:off x="7854480" y="2141280"/>
                <a:ext cx="29880" cy="28800"/>
              </a:xfrm>
              <a:custGeom>
                <a:avLst/>
                <a:gdLst/>
                <a:ahLst/>
                <a:cxnLst/>
                <a:rect l="l" t="t" r="r" b="b"/>
                <a:pathLst>
                  <a:path w="3960440" h="3960000" extrusionOk="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30" name="Google Shape;630;p53"/>
              <p:cNvSpPr/>
              <p:nvPr/>
            </p:nvSpPr>
            <p:spPr>
              <a:xfrm rot="2648400">
                <a:off x="7790760" y="2140200"/>
                <a:ext cx="12960" cy="32400"/>
              </a:xfrm>
              <a:custGeom>
                <a:avLst/>
                <a:gdLst/>
                <a:ahLst/>
                <a:cxnLst/>
                <a:rect l="l" t="t" r="r" b="b"/>
                <a:pathLst>
                  <a:path w="1862952" h="4764557" extrusionOk="0">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31" name="Google Shape;631;p53"/>
              <p:cNvSpPr/>
              <p:nvPr/>
            </p:nvSpPr>
            <p:spPr>
              <a:xfrm rot="8580000">
                <a:off x="7764840" y="2333520"/>
                <a:ext cx="28080" cy="27000"/>
              </a:xfrm>
              <a:custGeom>
                <a:avLst/>
                <a:gdLst/>
                <a:ahLst/>
                <a:cxnLst/>
                <a:rect l="l" t="t" r="r" b="b"/>
                <a:pathLst>
                  <a:path w="3872365" h="3862045" extrusionOk="0">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32" name="Google Shape;632;p53"/>
              <p:cNvSpPr/>
              <p:nvPr/>
            </p:nvSpPr>
            <p:spPr>
              <a:xfrm>
                <a:off x="7730280" y="2192760"/>
                <a:ext cx="25920" cy="21240"/>
              </a:xfrm>
              <a:custGeom>
                <a:avLst/>
                <a:gdLst/>
                <a:ahLst/>
                <a:cxnLst/>
                <a:rect l="l" t="t" r="r" b="b"/>
                <a:pathLst>
                  <a:path w="366142" h="316007" extrusionOk="0">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spcFirstLastPara="1" wrap="square" lIns="68575" tIns="8100" rIns="68575" bIns="81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633" name="Google Shape;633;p53"/>
              <p:cNvSpPr/>
              <p:nvPr/>
            </p:nvSpPr>
            <p:spPr>
              <a:xfrm>
                <a:off x="7931160" y="2285640"/>
                <a:ext cx="15120" cy="29520"/>
              </a:xfrm>
              <a:custGeom>
                <a:avLst/>
                <a:gdLst/>
                <a:ahLst/>
                <a:cxnLst/>
                <a:rect l="l" t="t" r="r" b="b"/>
                <a:pathLst>
                  <a:path w="225309" h="455920" extrusionOk="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634" name="Google Shape;634;p53"/>
              <p:cNvSpPr/>
              <p:nvPr/>
            </p:nvSpPr>
            <p:spPr>
              <a:xfrm>
                <a:off x="7715520" y="2223720"/>
                <a:ext cx="25200" cy="24120"/>
              </a:xfrm>
              <a:custGeom>
                <a:avLst/>
                <a:gdLst/>
                <a:ahLst/>
                <a:cxnLst/>
                <a:rect l="l" t="t" r="r" b="b"/>
                <a:pathLst>
                  <a:path w="299575" h="297454" extrusionOk="0">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grpSp>
          <p:nvGrpSpPr>
            <p:cNvPr id="635" name="Google Shape;635;p53"/>
            <p:cNvGrpSpPr/>
            <p:nvPr/>
          </p:nvGrpSpPr>
          <p:grpSpPr>
            <a:xfrm>
              <a:off x="7791840" y="2198880"/>
              <a:ext cx="93240" cy="115200"/>
              <a:chOff x="7791840" y="2198880"/>
              <a:chExt cx="93240" cy="115200"/>
            </a:xfrm>
          </p:grpSpPr>
          <p:sp>
            <p:nvSpPr>
              <p:cNvPr id="636" name="Google Shape;636;p53"/>
              <p:cNvSpPr/>
              <p:nvPr/>
            </p:nvSpPr>
            <p:spPr>
              <a:xfrm>
                <a:off x="7791840" y="2198880"/>
                <a:ext cx="93240" cy="115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37" name="Google Shape;637;p53"/>
              <p:cNvSpPr/>
              <p:nvPr/>
            </p:nvSpPr>
            <p:spPr>
              <a:xfrm>
                <a:off x="7796520" y="2204640"/>
                <a:ext cx="84240" cy="10368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38" name="Google Shape;638;p53"/>
              <p:cNvSpPr/>
              <p:nvPr/>
            </p:nvSpPr>
            <p:spPr>
              <a:xfrm>
                <a:off x="7820640" y="2251440"/>
                <a:ext cx="34200" cy="3024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39" name="Google Shape;639;p53"/>
              <p:cNvSpPr/>
              <p:nvPr/>
            </p:nvSpPr>
            <p:spPr>
              <a:xfrm>
                <a:off x="7825320" y="2228040"/>
                <a:ext cx="25560" cy="2088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40" name="Google Shape;640;p53"/>
              <p:cNvSpPr/>
              <p:nvPr/>
            </p:nvSpPr>
            <p:spPr>
              <a:xfrm>
                <a:off x="7834680" y="2259000"/>
                <a:ext cx="6840" cy="1296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cxnSp>
        <p:nvCxnSpPr>
          <p:cNvPr id="641" name="Google Shape;641;p53"/>
          <p:cNvCxnSpPr/>
          <p:nvPr/>
        </p:nvCxnSpPr>
        <p:spPr>
          <a:xfrm rot="10800000" flipH="1">
            <a:off x="2035800" y="3094695"/>
            <a:ext cx="2399175" cy="88875"/>
          </a:xfrm>
          <a:prstGeom prst="curvedConnector3">
            <a:avLst>
              <a:gd name="adj1" fmla="val 25008"/>
            </a:avLst>
          </a:prstGeom>
          <a:noFill/>
          <a:ln w="57150" cap="flat" cmpd="sng">
            <a:solidFill>
              <a:srgbClr val="00B050">
                <a:alpha val="60000"/>
              </a:srgbClr>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nodeType="clickEffect">
                                  <p:stCondLst>
                                    <p:cond delay="0"/>
                                  </p:stCondLst>
                                  <p:childTnLst>
                                    <p:set>
                                      <p:cBhvr>
                                        <p:cTn id="52" dur="1" fill="hold">
                                          <p:stCondLst>
                                            <p:cond delay="0"/>
                                          </p:stCondLst>
                                        </p:cTn>
                                        <p:tgtEl>
                                          <p:spTgt spid="581"/>
                                        </p:tgtEl>
                                        <p:attrNameLst>
                                          <p:attrName>style.visibility</p:attrName>
                                        </p:attrNameLst>
                                      </p:cBhvr>
                                      <p:to>
                                        <p:strVal val="visible"/>
                                      </p:to>
                                    </p:set>
                                    <p:anim calcmode="lin" valueType="num">
                                      <p:cBhvr additive="base">
                                        <p:cTn id="53" dur="250"/>
                                        <p:tgtEl>
                                          <p:spTgt spid="581"/>
                                        </p:tgtEl>
                                        <p:attrNameLst>
                                          <p:attrName>ppt_w</p:attrName>
                                        </p:attrNameLst>
                                      </p:cBhvr>
                                      <p:tavLst>
                                        <p:tav tm="0">
                                          <p:val>
                                            <p:strVal val="0"/>
                                          </p:val>
                                        </p:tav>
                                        <p:tav tm="100000">
                                          <p:val>
                                            <p:strVal val="#ppt_w"/>
                                          </p:val>
                                        </p:tav>
                                      </p:tavLst>
                                    </p:anim>
                                    <p:anim calcmode="lin" valueType="num">
                                      <p:cBhvr additive="base">
                                        <p:cTn id="54" dur="250"/>
                                        <p:tgtEl>
                                          <p:spTgt spid="581"/>
                                        </p:tgtEl>
                                        <p:attrNameLst>
                                          <p:attrName>ppt_h</p:attrName>
                                        </p:attrNameLst>
                                      </p:cBhvr>
                                      <p:tavLst>
                                        <p:tav tm="0">
                                          <p:val>
                                            <p:str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4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4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4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5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5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6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6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5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6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grpSp>
        <p:nvGrpSpPr>
          <p:cNvPr id="648" name="Google Shape;648;p54"/>
          <p:cNvGrpSpPr/>
          <p:nvPr/>
        </p:nvGrpSpPr>
        <p:grpSpPr>
          <a:xfrm>
            <a:off x="1119150" y="371520"/>
            <a:ext cx="5387850" cy="4935600"/>
            <a:chOff x="1492200" y="495360"/>
            <a:chExt cx="7183800" cy="6580800"/>
          </a:xfrm>
        </p:grpSpPr>
        <p:sp>
          <p:nvSpPr>
            <p:cNvPr id="649" name="Google Shape;649;p54"/>
            <p:cNvSpPr/>
            <p:nvPr/>
          </p:nvSpPr>
          <p:spPr>
            <a:xfrm>
              <a:off x="1492200" y="495360"/>
              <a:ext cx="7183800" cy="658080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650" name="Google Shape;650;p54"/>
            <p:cNvSpPr/>
            <p:nvPr/>
          </p:nvSpPr>
          <p:spPr>
            <a:xfrm>
              <a:off x="4924800" y="682200"/>
              <a:ext cx="2085120" cy="51804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2100" b="1" strike="noStrike">
                  <a:solidFill>
                    <a:schemeClr val="dk1"/>
                  </a:solidFill>
                  <a:latin typeface="Arial"/>
                  <a:ea typeface="Arial"/>
                  <a:cs typeface="Arial"/>
                  <a:sym typeface="Arial"/>
                </a:rPr>
                <a:t>Internet</a:t>
              </a:r>
              <a:endParaRPr sz="2100" b="0" strike="noStrike">
                <a:solidFill>
                  <a:srgbClr val="000000"/>
                </a:solidFill>
                <a:latin typeface="Arial"/>
                <a:ea typeface="Arial"/>
                <a:cs typeface="Arial"/>
                <a:sym typeface="Arial"/>
              </a:endParaRPr>
            </a:p>
          </p:txBody>
        </p:sp>
      </p:grpSp>
      <p:sp>
        <p:nvSpPr>
          <p:cNvPr id="651" name="Google Shape;651;p54"/>
          <p:cNvSpPr txBox="1">
            <a:spLocks noGrp="1"/>
          </p:cNvSpPr>
          <p:nvPr>
            <p:ph type="title"/>
          </p:nvPr>
        </p:nvSpPr>
        <p:spPr>
          <a:xfrm>
            <a:off x="1657260" y="92880"/>
            <a:ext cx="5428890" cy="3618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2300"/>
              <a:buFont typeface="Arial"/>
              <a:buNone/>
            </a:pPr>
            <a:r>
              <a:rPr lang="en" sz="2300" b="1" strike="noStrike">
                <a:solidFill>
                  <a:schemeClr val="dk1"/>
                </a:solidFill>
                <a:latin typeface="Arial"/>
                <a:ea typeface="Arial"/>
                <a:cs typeface="Arial"/>
                <a:sym typeface="Arial"/>
              </a:rPr>
              <a:t>Networking (cont.)</a:t>
            </a:r>
            <a:endParaRPr sz="2300" b="0" strike="noStrike">
              <a:solidFill>
                <a:schemeClr val="dk1"/>
              </a:solidFill>
              <a:latin typeface="Calibri"/>
              <a:ea typeface="Calibri"/>
              <a:cs typeface="Calibri"/>
              <a:sym typeface="Calibri"/>
            </a:endParaRPr>
          </a:p>
        </p:txBody>
      </p:sp>
      <p:sp>
        <p:nvSpPr>
          <p:cNvPr id="652" name="Google Shape;652;p54"/>
          <p:cNvSpPr/>
          <p:nvPr/>
        </p:nvSpPr>
        <p:spPr>
          <a:xfrm>
            <a:off x="1379160" y="740610"/>
            <a:ext cx="6355530" cy="3903390"/>
          </a:xfrm>
          <a:prstGeom prst="rect">
            <a:avLst/>
          </a:prstGeom>
          <a:noFill/>
          <a:ln>
            <a:noFill/>
          </a:ln>
        </p:spPr>
        <p:txBody>
          <a:bodyPr spcFirstLastPara="1" wrap="square" lIns="69125" tIns="34550" rIns="69125" bIns="34550" anchor="t" anchorCtr="0">
            <a:noAutofit/>
          </a:bodyPr>
          <a:lstStyle/>
          <a:p>
            <a:pPr marL="0" marR="0" lvl="0" indent="0" algn="l" rtl="0">
              <a:spcBef>
                <a:spcPts val="0"/>
              </a:spcBef>
              <a:spcAft>
                <a:spcPts val="0"/>
              </a:spcAft>
              <a:buNone/>
            </a:pPr>
            <a:endParaRPr sz="900" b="1" strike="noStrike">
              <a:solidFill>
                <a:schemeClr val="dk1"/>
              </a:solidFill>
              <a:latin typeface="Calibri"/>
              <a:ea typeface="Calibri"/>
              <a:cs typeface="Calibri"/>
              <a:sym typeface="Calibri"/>
            </a:endParaRPr>
          </a:p>
        </p:txBody>
      </p:sp>
      <p:pic>
        <p:nvPicPr>
          <p:cNvPr id="653" name="Google Shape;653;p54" descr="Cloud round icons - Vector stencils library"/>
          <p:cNvPicPr preferRelativeResize="0"/>
          <p:nvPr/>
        </p:nvPicPr>
        <p:blipFill rotWithShape="1">
          <a:blip r:embed="rId3">
            <a:alphaModFix/>
          </a:blip>
          <a:srcRect/>
          <a:stretch/>
        </p:blipFill>
        <p:spPr>
          <a:xfrm>
            <a:off x="5604660" y="832140"/>
            <a:ext cx="2510460" cy="2718090"/>
          </a:xfrm>
          <a:prstGeom prst="rect">
            <a:avLst/>
          </a:prstGeom>
          <a:noFill/>
          <a:ln>
            <a:noFill/>
          </a:ln>
        </p:spPr>
      </p:pic>
      <p:sp>
        <p:nvSpPr>
          <p:cNvPr id="654" name="Google Shape;654;p54"/>
          <p:cNvSpPr/>
          <p:nvPr/>
        </p:nvSpPr>
        <p:spPr>
          <a:xfrm>
            <a:off x="5121900" y="1101330"/>
            <a:ext cx="137889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IAP</a:t>
            </a:r>
            <a:endParaRPr sz="1500" b="0" strike="noStrike">
              <a:solidFill>
                <a:srgbClr val="000000"/>
              </a:solidFill>
              <a:latin typeface="Arial"/>
              <a:ea typeface="Arial"/>
              <a:cs typeface="Arial"/>
              <a:sym typeface="Arial"/>
            </a:endParaRPr>
          </a:p>
        </p:txBody>
      </p:sp>
      <p:sp>
        <p:nvSpPr>
          <p:cNvPr id="655" name="Google Shape;655;p54"/>
          <p:cNvSpPr/>
          <p:nvPr/>
        </p:nvSpPr>
        <p:spPr>
          <a:xfrm>
            <a:off x="3608010" y="3203820"/>
            <a:ext cx="1667520" cy="109053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656" name="Google Shape;656;p54"/>
          <p:cNvSpPr/>
          <p:nvPr/>
        </p:nvSpPr>
        <p:spPr>
          <a:xfrm>
            <a:off x="3582900" y="4160430"/>
            <a:ext cx="169263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GOVCLOUD CSP</a:t>
            </a:r>
            <a:endParaRPr sz="1500" b="0" strike="noStrike">
              <a:solidFill>
                <a:srgbClr val="000000"/>
              </a:solidFill>
              <a:latin typeface="Arial"/>
              <a:ea typeface="Arial"/>
              <a:cs typeface="Arial"/>
              <a:sym typeface="Arial"/>
            </a:endParaRPr>
          </a:p>
        </p:txBody>
      </p:sp>
      <p:sp>
        <p:nvSpPr>
          <p:cNvPr id="657" name="Google Shape;657;p54"/>
          <p:cNvSpPr/>
          <p:nvPr/>
        </p:nvSpPr>
        <p:spPr>
          <a:xfrm>
            <a:off x="2038500" y="1025190"/>
            <a:ext cx="1692630" cy="110835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nvGrpSpPr>
          <p:cNvPr id="658" name="Google Shape;658;p54"/>
          <p:cNvGrpSpPr/>
          <p:nvPr/>
        </p:nvGrpSpPr>
        <p:grpSpPr>
          <a:xfrm>
            <a:off x="2263950" y="1154250"/>
            <a:ext cx="1167480" cy="734130"/>
            <a:chOff x="3018600" y="1539000"/>
            <a:chExt cx="1556640" cy="978840"/>
          </a:xfrm>
        </p:grpSpPr>
        <p:pic>
          <p:nvPicPr>
            <p:cNvPr id="659" name="Google Shape;659;p54"/>
            <p:cNvPicPr preferRelativeResize="0"/>
            <p:nvPr/>
          </p:nvPicPr>
          <p:blipFill rotWithShape="1">
            <a:blip r:embed="rId4">
              <a:alphaModFix/>
            </a:blip>
            <a:srcRect/>
            <a:stretch/>
          </p:blipFill>
          <p:spPr>
            <a:xfrm>
              <a:off x="3713760" y="1560960"/>
              <a:ext cx="514800" cy="514800"/>
            </a:xfrm>
            <a:prstGeom prst="rect">
              <a:avLst/>
            </a:prstGeom>
            <a:noFill/>
            <a:ln>
              <a:noFill/>
            </a:ln>
            <a:effectLst>
              <a:outerShdw blurRad="50760" dist="38160" dir="5400000" algn="t" rotWithShape="0">
                <a:srgbClr val="000000">
                  <a:alpha val="40000"/>
                </a:srgbClr>
              </a:outerShdw>
            </a:effectLst>
          </p:spPr>
        </p:pic>
        <p:pic>
          <p:nvPicPr>
            <p:cNvPr id="660" name="Google Shape;660;p54"/>
            <p:cNvPicPr preferRelativeResize="0"/>
            <p:nvPr/>
          </p:nvPicPr>
          <p:blipFill rotWithShape="1">
            <a:blip r:embed="rId4">
              <a:alphaModFix/>
            </a:blip>
            <a:srcRect/>
            <a:stretch/>
          </p:blipFill>
          <p:spPr>
            <a:xfrm>
              <a:off x="3713760" y="2003040"/>
              <a:ext cx="514800" cy="514800"/>
            </a:xfrm>
            <a:prstGeom prst="rect">
              <a:avLst/>
            </a:prstGeom>
            <a:noFill/>
            <a:ln>
              <a:noFill/>
            </a:ln>
            <a:effectLst>
              <a:outerShdw blurRad="50760" dist="38160" dir="5400000" algn="t" rotWithShape="0">
                <a:srgbClr val="000000">
                  <a:alpha val="40000"/>
                </a:srgbClr>
              </a:outerShdw>
            </a:effectLst>
          </p:spPr>
        </p:pic>
        <p:pic>
          <p:nvPicPr>
            <p:cNvPr id="661" name="Google Shape;661;p54"/>
            <p:cNvPicPr preferRelativeResize="0"/>
            <p:nvPr/>
          </p:nvPicPr>
          <p:blipFill rotWithShape="1">
            <a:blip r:embed="rId4">
              <a:alphaModFix/>
            </a:blip>
            <a:srcRect/>
            <a:stretch/>
          </p:blipFill>
          <p:spPr>
            <a:xfrm>
              <a:off x="4060440" y="1560960"/>
              <a:ext cx="514800" cy="514800"/>
            </a:xfrm>
            <a:prstGeom prst="rect">
              <a:avLst/>
            </a:prstGeom>
            <a:noFill/>
            <a:ln>
              <a:noFill/>
            </a:ln>
            <a:effectLst>
              <a:outerShdw blurRad="50760" dist="38160" dir="5400000" algn="t" rotWithShape="0">
                <a:srgbClr val="000000">
                  <a:alpha val="40000"/>
                </a:srgbClr>
              </a:outerShdw>
            </a:effectLst>
          </p:spPr>
        </p:pic>
        <p:pic>
          <p:nvPicPr>
            <p:cNvPr id="662" name="Google Shape;662;p54"/>
            <p:cNvPicPr preferRelativeResize="0"/>
            <p:nvPr/>
          </p:nvPicPr>
          <p:blipFill rotWithShape="1">
            <a:blip r:embed="rId4">
              <a:alphaModFix/>
            </a:blip>
            <a:srcRect/>
            <a:stretch/>
          </p:blipFill>
          <p:spPr>
            <a:xfrm>
              <a:off x="4060440" y="2003040"/>
              <a:ext cx="514800" cy="514800"/>
            </a:xfrm>
            <a:prstGeom prst="rect">
              <a:avLst/>
            </a:prstGeom>
            <a:noFill/>
            <a:ln>
              <a:noFill/>
            </a:ln>
            <a:effectLst>
              <a:outerShdw blurRad="50760" dist="38160" dir="5400000" algn="t" rotWithShape="0">
                <a:srgbClr val="000000">
                  <a:alpha val="40000"/>
                </a:srgbClr>
              </a:outerShdw>
            </a:effectLst>
          </p:spPr>
        </p:pic>
        <p:pic>
          <p:nvPicPr>
            <p:cNvPr id="663" name="Google Shape;663;p54"/>
            <p:cNvPicPr preferRelativeResize="0"/>
            <p:nvPr/>
          </p:nvPicPr>
          <p:blipFill rotWithShape="1">
            <a:blip r:embed="rId4">
              <a:alphaModFix/>
            </a:blip>
            <a:srcRect/>
            <a:stretch/>
          </p:blipFill>
          <p:spPr>
            <a:xfrm>
              <a:off x="3018600" y="1539000"/>
              <a:ext cx="514800" cy="514800"/>
            </a:xfrm>
            <a:prstGeom prst="rect">
              <a:avLst/>
            </a:prstGeom>
            <a:noFill/>
            <a:ln>
              <a:noFill/>
            </a:ln>
            <a:effectLst>
              <a:outerShdw blurRad="50760" dist="38160" dir="5400000" algn="t" rotWithShape="0">
                <a:srgbClr val="000000">
                  <a:alpha val="40000"/>
                </a:srgbClr>
              </a:outerShdw>
            </a:effectLst>
          </p:spPr>
        </p:pic>
        <p:pic>
          <p:nvPicPr>
            <p:cNvPr id="664" name="Google Shape;664;p54"/>
            <p:cNvPicPr preferRelativeResize="0"/>
            <p:nvPr/>
          </p:nvPicPr>
          <p:blipFill rotWithShape="1">
            <a:blip r:embed="rId4">
              <a:alphaModFix/>
            </a:blip>
            <a:srcRect/>
            <a:stretch/>
          </p:blipFill>
          <p:spPr>
            <a:xfrm>
              <a:off x="3018600" y="1981080"/>
              <a:ext cx="514800" cy="514800"/>
            </a:xfrm>
            <a:prstGeom prst="rect">
              <a:avLst/>
            </a:prstGeom>
            <a:noFill/>
            <a:ln>
              <a:noFill/>
            </a:ln>
            <a:effectLst>
              <a:outerShdw blurRad="50760" dist="38160" dir="5400000" algn="t" rotWithShape="0">
                <a:srgbClr val="000000">
                  <a:alpha val="40000"/>
                </a:srgbClr>
              </a:outerShdw>
            </a:effectLst>
          </p:spPr>
        </p:pic>
        <p:pic>
          <p:nvPicPr>
            <p:cNvPr id="665" name="Google Shape;665;p54"/>
            <p:cNvPicPr preferRelativeResize="0"/>
            <p:nvPr/>
          </p:nvPicPr>
          <p:blipFill rotWithShape="1">
            <a:blip r:embed="rId4">
              <a:alphaModFix/>
            </a:blip>
            <a:srcRect/>
            <a:stretch/>
          </p:blipFill>
          <p:spPr>
            <a:xfrm>
              <a:off x="3365280" y="1539000"/>
              <a:ext cx="514800" cy="514800"/>
            </a:xfrm>
            <a:prstGeom prst="rect">
              <a:avLst/>
            </a:prstGeom>
            <a:noFill/>
            <a:ln>
              <a:noFill/>
            </a:ln>
            <a:effectLst>
              <a:outerShdw blurRad="50760" dist="38160" dir="5400000" algn="t" rotWithShape="0">
                <a:srgbClr val="000000">
                  <a:alpha val="40000"/>
                </a:srgbClr>
              </a:outerShdw>
            </a:effectLst>
          </p:spPr>
        </p:pic>
        <p:pic>
          <p:nvPicPr>
            <p:cNvPr id="666" name="Google Shape;666;p54"/>
            <p:cNvPicPr preferRelativeResize="0"/>
            <p:nvPr/>
          </p:nvPicPr>
          <p:blipFill rotWithShape="1">
            <a:blip r:embed="rId4">
              <a:alphaModFix/>
            </a:blip>
            <a:srcRect/>
            <a:stretch/>
          </p:blipFill>
          <p:spPr>
            <a:xfrm>
              <a:off x="3365280" y="1981080"/>
              <a:ext cx="514800" cy="514800"/>
            </a:xfrm>
            <a:prstGeom prst="rect">
              <a:avLst/>
            </a:prstGeom>
            <a:noFill/>
            <a:ln>
              <a:noFill/>
            </a:ln>
            <a:effectLst>
              <a:outerShdw blurRad="50760" dist="38160" dir="5400000" algn="t" rotWithShape="0">
                <a:srgbClr val="000000">
                  <a:alpha val="40000"/>
                </a:srgbClr>
              </a:outerShdw>
            </a:effectLst>
          </p:spPr>
        </p:pic>
      </p:grpSp>
      <p:sp>
        <p:nvSpPr>
          <p:cNvPr id="667" name="Google Shape;667;p54"/>
          <p:cNvSpPr/>
          <p:nvPr/>
        </p:nvSpPr>
        <p:spPr>
          <a:xfrm>
            <a:off x="2038500" y="1894860"/>
            <a:ext cx="169263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Commercial CSP</a:t>
            </a:r>
            <a:endParaRPr sz="1500" b="0" strike="noStrike">
              <a:solidFill>
                <a:srgbClr val="000000"/>
              </a:solidFill>
              <a:latin typeface="Arial"/>
              <a:ea typeface="Arial"/>
              <a:cs typeface="Arial"/>
              <a:sym typeface="Arial"/>
            </a:endParaRPr>
          </a:p>
        </p:txBody>
      </p:sp>
      <p:sp>
        <p:nvSpPr>
          <p:cNvPr id="668" name="Google Shape;668;p54"/>
          <p:cNvSpPr/>
          <p:nvPr/>
        </p:nvSpPr>
        <p:spPr>
          <a:xfrm>
            <a:off x="6544530" y="2711610"/>
            <a:ext cx="397170" cy="335610"/>
          </a:xfrm>
          <a:custGeom>
            <a:avLst/>
            <a:gdLst/>
            <a:ahLst/>
            <a:cxnLst/>
            <a:rect l="l" t="t" r="r" b="b"/>
            <a:pathLst>
              <a:path w="2736304" h="2313707" extrusionOk="0">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00B05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69" name="Google Shape;669;p54"/>
          <p:cNvSpPr/>
          <p:nvPr/>
        </p:nvSpPr>
        <p:spPr>
          <a:xfrm>
            <a:off x="5947290" y="583200"/>
            <a:ext cx="1884600" cy="367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100" b="0" strike="noStrike" cap="none">
                <a:solidFill>
                  <a:schemeClr val="dk1"/>
                </a:solidFill>
                <a:latin typeface="Calibri"/>
                <a:ea typeface="Calibri"/>
                <a:cs typeface="Calibri"/>
                <a:sym typeface="Calibri"/>
              </a:rPr>
              <a:t>GOVCLOUD TRAFFIC INTO DODIN(AFTER ATO) </a:t>
            </a:r>
            <a:endParaRPr sz="1100" b="0" strike="noStrike">
              <a:solidFill>
                <a:srgbClr val="000000"/>
              </a:solidFill>
              <a:latin typeface="Arial"/>
              <a:ea typeface="Arial"/>
              <a:cs typeface="Arial"/>
              <a:sym typeface="Arial"/>
            </a:endParaRPr>
          </a:p>
        </p:txBody>
      </p:sp>
      <p:sp>
        <p:nvSpPr>
          <p:cNvPr id="670" name="Google Shape;670;p54"/>
          <p:cNvSpPr/>
          <p:nvPr/>
        </p:nvSpPr>
        <p:spPr>
          <a:xfrm>
            <a:off x="4286520" y="3213000"/>
            <a:ext cx="964170" cy="1006560"/>
          </a:xfrm>
          <a:prstGeom prst="cloud">
            <a:avLst/>
          </a:prstGeom>
          <a:solidFill>
            <a:srgbClr val="002060">
              <a:alpha val="83921"/>
            </a:srgbClr>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pic>
        <p:nvPicPr>
          <p:cNvPr id="671" name="Google Shape;671;p54"/>
          <p:cNvPicPr preferRelativeResize="0"/>
          <p:nvPr/>
        </p:nvPicPr>
        <p:blipFill rotWithShape="1">
          <a:blip r:embed="rId5">
            <a:alphaModFix/>
          </a:blip>
          <a:srcRect/>
          <a:stretch/>
        </p:blipFill>
        <p:spPr>
          <a:xfrm>
            <a:off x="6655770" y="2696490"/>
            <a:ext cx="140940" cy="182790"/>
          </a:xfrm>
          <a:prstGeom prst="rect">
            <a:avLst/>
          </a:prstGeom>
          <a:noFill/>
          <a:ln w="9525" cap="flat" cmpd="sng">
            <a:solidFill>
              <a:srgbClr val="00B050"/>
            </a:solidFill>
            <a:prstDash val="solid"/>
            <a:round/>
            <a:headEnd type="none" w="sm" len="sm"/>
            <a:tailEnd type="none" w="sm" len="sm"/>
          </a:ln>
        </p:spPr>
      </p:pic>
      <p:grpSp>
        <p:nvGrpSpPr>
          <p:cNvPr id="672" name="Google Shape;672;p54"/>
          <p:cNvGrpSpPr/>
          <p:nvPr/>
        </p:nvGrpSpPr>
        <p:grpSpPr>
          <a:xfrm>
            <a:off x="3889890" y="3363120"/>
            <a:ext cx="1167210" cy="734130"/>
            <a:chOff x="5186520" y="4484160"/>
            <a:chExt cx="1556280" cy="978840"/>
          </a:xfrm>
        </p:grpSpPr>
        <p:pic>
          <p:nvPicPr>
            <p:cNvPr id="673" name="Google Shape;673;p54"/>
            <p:cNvPicPr preferRelativeResize="0"/>
            <p:nvPr/>
          </p:nvPicPr>
          <p:blipFill rotWithShape="1">
            <a:blip r:embed="rId4">
              <a:alphaModFix/>
            </a:blip>
            <a:srcRect/>
            <a:stretch/>
          </p:blipFill>
          <p:spPr>
            <a:xfrm>
              <a:off x="5881680" y="4506120"/>
              <a:ext cx="514800" cy="514800"/>
            </a:xfrm>
            <a:prstGeom prst="rect">
              <a:avLst/>
            </a:prstGeom>
            <a:noFill/>
            <a:ln>
              <a:noFill/>
            </a:ln>
            <a:effectLst>
              <a:outerShdw blurRad="50760" dist="38160" dir="5400000" algn="t" rotWithShape="0">
                <a:srgbClr val="000000">
                  <a:alpha val="40000"/>
                </a:srgbClr>
              </a:outerShdw>
            </a:effectLst>
          </p:spPr>
        </p:pic>
        <p:pic>
          <p:nvPicPr>
            <p:cNvPr id="674" name="Google Shape;674;p54"/>
            <p:cNvPicPr preferRelativeResize="0"/>
            <p:nvPr/>
          </p:nvPicPr>
          <p:blipFill rotWithShape="1">
            <a:blip r:embed="rId4">
              <a:alphaModFix/>
            </a:blip>
            <a:srcRect/>
            <a:stretch/>
          </p:blipFill>
          <p:spPr>
            <a:xfrm>
              <a:off x="5881680" y="4948200"/>
              <a:ext cx="514800" cy="514800"/>
            </a:xfrm>
            <a:prstGeom prst="rect">
              <a:avLst/>
            </a:prstGeom>
            <a:noFill/>
            <a:ln>
              <a:noFill/>
            </a:ln>
            <a:effectLst>
              <a:outerShdw blurRad="50760" dist="38160" dir="5400000" algn="t" rotWithShape="0">
                <a:srgbClr val="000000">
                  <a:alpha val="40000"/>
                </a:srgbClr>
              </a:outerShdw>
            </a:effectLst>
          </p:spPr>
        </p:pic>
        <p:pic>
          <p:nvPicPr>
            <p:cNvPr id="675" name="Google Shape;675;p54"/>
            <p:cNvPicPr preferRelativeResize="0"/>
            <p:nvPr/>
          </p:nvPicPr>
          <p:blipFill rotWithShape="1">
            <a:blip r:embed="rId4">
              <a:alphaModFix/>
            </a:blip>
            <a:srcRect/>
            <a:stretch/>
          </p:blipFill>
          <p:spPr>
            <a:xfrm>
              <a:off x="6228000" y="4506120"/>
              <a:ext cx="514800" cy="514800"/>
            </a:xfrm>
            <a:prstGeom prst="rect">
              <a:avLst/>
            </a:prstGeom>
            <a:noFill/>
            <a:ln>
              <a:noFill/>
            </a:ln>
            <a:effectLst>
              <a:outerShdw blurRad="50760" dist="38160" dir="5400000" algn="t" rotWithShape="0">
                <a:srgbClr val="000000">
                  <a:alpha val="40000"/>
                </a:srgbClr>
              </a:outerShdw>
            </a:effectLst>
          </p:spPr>
        </p:pic>
        <p:pic>
          <p:nvPicPr>
            <p:cNvPr id="676" name="Google Shape;676;p54"/>
            <p:cNvPicPr preferRelativeResize="0"/>
            <p:nvPr/>
          </p:nvPicPr>
          <p:blipFill rotWithShape="1">
            <a:blip r:embed="rId4">
              <a:alphaModFix/>
            </a:blip>
            <a:srcRect/>
            <a:stretch/>
          </p:blipFill>
          <p:spPr>
            <a:xfrm>
              <a:off x="6228000" y="4948200"/>
              <a:ext cx="514800" cy="514800"/>
            </a:xfrm>
            <a:prstGeom prst="rect">
              <a:avLst/>
            </a:prstGeom>
            <a:noFill/>
            <a:ln>
              <a:noFill/>
            </a:ln>
            <a:effectLst>
              <a:outerShdw blurRad="50760" dist="38160" dir="5400000" algn="t" rotWithShape="0">
                <a:srgbClr val="000000">
                  <a:alpha val="40000"/>
                </a:srgbClr>
              </a:outerShdw>
            </a:effectLst>
          </p:spPr>
        </p:pic>
        <p:pic>
          <p:nvPicPr>
            <p:cNvPr id="677" name="Google Shape;677;p54"/>
            <p:cNvPicPr preferRelativeResize="0"/>
            <p:nvPr/>
          </p:nvPicPr>
          <p:blipFill rotWithShape="1">
            <a:blip r:embed="rId4">
              <a:alphaModFix/>
            </a:blip>
            <a:srcRect/>
            <a:stretch/>
          </p:blipFill>
          <p:spPr>
            <a:xfrm>
              <a:off x="5186520" y="4484160"/>
              <a:ext cx="514800" cy="514800"/>
            </a:xfrm>
            <a:prstGeom prst="rect">
              <a:avLst/>
            </a:prstGeom>
            <a:noFill/>
            <a:ln>
              <a:noFill/>
            </a:ln>
            <a:effectLst>
              <a:outerShdw blurRad="50760" dist="38160" dir="5400000" algn="t" rotWithShape="0">
                <a:srgbClr val="000000">
                  <a:alpha val="40000"/>
                </a:srgbClr>
              </a:outerShdw>
            </a:effectLst>
          </p:spPr>
        </p:pic>
        <p:pic>
          <p:nvPicPr>
            <p:cNvPr id="678" name="Google Shape;678;p54"/>
            <p:cNvPicPr preferRelativeResize="0"/>
            <p:nvPr/>
          </p:nvPicPr>
          <p:blipFill rotWithShape="1">
            <a:blip r:embed="rId4">
              <a:alphaModFix/>
            </a:blip>
            <a:srcRect/>
            <a:stretch/>
          </p:blipFill>
          <p:spPr>
            <a:xfrm>
              <a:off x="5186520" y="4926240"/>
              <a:ext cx="514800" cy="514800"/>
            </a:xfrm>
            <a:prstGeom prst="rect">
              <a:avLst/>
            </a:prstGeom>
            <a:noFill/>
            <a:ln>
              <a:noFill/>
            </a:ln>
            <a:effectLst>
              <a:outerShdw blurRad="50760" dist="38160" dir="5400000" algn="t" rotWithShape="0">
                <a:srgbClr val="000000">
                  <a:alpha val="40000"/>
                </a:srgbClr>
              </a:outerShdw>
            </a:effectLst>
          </p:spPr>
        </p:pic>
        <p:pic>
          <p:nvPicPr>
            <p:cNvPr id="679" name="Google Shape;679;p54"/>
            <p:cNvPicPr preferRelativeResize="0"/>
            <p:nvPr/>
          </p:nvPicPr>
          <p:blipFill rotWithShape="1">
            <a:blip r:embed="rId4">
              <a:alphaModFix/>
            </a:blip>
            <a:srcRect/>
            <a:stretch/>
          </p:blipFill>
          <p:spPr>
            <a:xfrm>
              <a:off x="5533200" y="4484160"/>
              <a:ext cx="514800" cy="514800"/>
            </a:xfrm>
            <a:prstGeom prst="rect">
              <a:avLst/>
            </a:prstGeom>
            <a:noFill/>
            <a:ln>
              <a:noFill/>
            </a:ln>
            <a:effectLst>
              <a:outerShdw blurRad="50760" dist="38160" dir="5400000" algn="t" rotWithShape="0">
                <a:srgbClr val="000000">
                  <a:alpha val="40000"/>
                </a:srgbClr>
              </a:outerShdw>
            </a:effectLst>
          </p:spPr>
        </p:pic>
        <p:pic>
          <p:nvPicPr>
            <p:cNvPr id="680" name="Google Shape;680;p54"/>
            <p:cNvPicPr preferRelativeResize="0"/>
            <p:nvPr/>
          </p:nvPicPr>
          <p:blipFill rotWithShape="1">
            <a:blip r:embed="rId4">
              <a:alphaModFix/>
            </a:blip>
            <a:srcRect/>
            <a:stretch/>
          </p:blipFill>
          <p:spPr>
            <a:xfrm>
              <a:off x="5533200" y="4926240"/>
              <a:ext cx="514800" cy="514800"/>
            </a:xfrm>
            <a:prstGeom prst="rect">
              <a:avLst/>
            </a:prstGeom>
            <a:noFill/>
            <a:ln>
              <a:noFill/>
            </a:ln>
            <a:effectLst>
              <a:outerShdw blurRad="50760" dist="38160" dir="5400000" algn="t" rotWithShape="0">
                <a:srgbClr val="000000">
                  <a:alpha val="40000"/>
                </a:srgbClr>
              </a:outerShdw>
            </a:effectLst>
          </p:spPr>
        </p:pic>
      </p:grpSp>
      <p:pic>
        <p:nvPicPr>
          <p:cNvPr id="681" name="Google Shape;681;p54"/>
          <p:cNvPicPr preferRelativeResize="0"/>
          <p:nvPr/>
        </p:nvPicPr>
        <p:blipFill rotWithShape="1">
          <a:blip r:embed="rId5">
            <a:alphaModFix/>
          </a:blip>
          <a:srcRect/>
          <a:stretch/>
        </p:blipFill>
        <p:spPr>
          <a:xfrm>
            <a:off x="4793850" y="3464910"/>
            <a:ext cx="140940" cy="182790"/>
          </a:xfrm>
          <a:prstGeom prst="rect">
            <a:avLst/>
          </a:prstGeom>
          <a:noFill/>
          <a:ln w="9525" cap="flat" cmpd="sng">
            <a:solidFill>
              <a:srgbClr val="00B050"/>
            </a:solidFill>
            <a:prstDash val="solid"/>
            <a:round/>
            <a:headEnd type="none" w="sm" len="sm"/>
            <a:tailEnd type="none" w="sm" len="sm"/>
          </a:ln>
        </p:spPr>
      </p:pic>
      <p:sp>
        <p:nvSpPr>
          <p:cNvPr id="682" name="Google Shape;682;p54"/>
          <p:cNvSpPr/>
          <p:nvPr/>
        </p:nvSpPr>
        <p:spPr>
          <a:xfrm rot="-1110000">
            <a:off x="4881600" y="2934900"/>
            <a:ext cx="1389150" cy="655290"/>
          </a:xfrm>
          <a:prstGeom prst="cloud">
            <a:avLst/>
          </a:prstGeom>
          <a:solidFill>
            <a:srgbClr val="002060">
              <a:alpha val="83921"/>
            </a:srgbClr>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683" name="Google Shape;683;p54"/>
          <p:cNvSpPr/>
          <p:nvPr/>
        </p:nvSpPr>
        <p:spPr>
          <a:xfrm>
            <a:off x="5409990" y="3059910"/>
            <a:ext cx="1378890" cy="2740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400" b="1" strike="noStrike">
                <a:solidFill>
                  <a:srgbClr val="00B050"/>
                </a:solidFill>
                <a:latin typeface="Calibri"/>
                <a:ea typeface="Calibri"/>
                <a:cs typeface="Calibri"/>
                <a:sym typeface="Calibri"/>
              </a:rPr>
              <a:t>BCAP</a:t>
            </a:r>
            <a:endParaRPr sz="1400" b="0" strike="noStrike">
              <a:solidFill>
                <a:srgbClr val="000000"/>
              </a:solidFill>
              <a:latin typeface="Arial"/>
              <a:ea typeface="Arial"/>
              <a:cs typeface="Arial"/>
              <a:sym typeface="Arial"/>
            </a:endParaRPr>
          </a:p>
        </p:txBody>
      </p:sp>
      <p:cxnSp>
        <p:nvCxnSpPr>
          <p:cNvPr id="684" name="Google Shape;684;p54"/>
          <p:cNvCxnSpPr/>
          <p:nvPr/>
        </p:nvCxnSpPr>
        <p:spPr>
          <a:xfrm flipH="1">
            <a:off x="4933170" y="3017790"/>
            <a:ext cx="800550" cy="374220"/>
          </a:xfrm>
          <a:prstGeom prst="straightConnector1">
            <a:avLst/>
          </a:prstGeom>
          <a:noFill/>
          <a:ln w="38100" cap="flat" cmpd="sng">
            <a:solidFill>
              <a:srgbClr val="22BC34">
                <a:alpha val="60000"/>
              </a:srgbClr>
            </a:solidFill>
            <a:prstDash val="solid"/>
            <a:round/>
            <a:headEnd type="none" w="sm" len="sm"/>
            <a:tailEnd type="triangle" w="med" len="med"/>
          </a:ln>
        </p:spPr>
      </p:cxnSp>
      <p:sp>
        <p:nvSpPr>
          <p:cNvPr id="685" name="Google Shape;685;p54"/>
          <p:cNvSpPr/>
          <p:nvPr/>
        </p:nvSpPr>
        <p:spPr>
          <a:xfrm>
            <a:off x="6030180" y="3632580"/>
            <a:ext cx="1940220" cy="684450"/>
          </a:xfrm>
          <a:prstGeom prst="rect">
            <a:avLst/>
          </a:prstGeom>
          <a:noFill/>
          <a:ln>
            <a:noFill/>
          </a:ln>
        </p:spPr>
        <p:txBody>
          <a:bodyPr spcFirstLastPara="1" wrap="square" lIns="67500" tIns="33750" rIns="67500" bIns="33750" anchor="t" anchorCtr="0">
            <a:noAutofit/>
          </a:bodyPr>
          <a:lstStyle/>
          <a:p>
            <a:pPr marL="0" marR="0" lvl="0" indent="0" algn="l" rtl="0">
              <a:lnSpc>
                <a:spcPct val="100000"/>
              </a:lnSpc>
              <a:spcBef>
                <a:spcPts val="0"/>
              </a:spcBef>
              <a:spcAft>
                <a:spcPts val="0"/>
              </a:spcAft>
              <a:buNone/>
            </a:pPr>
            <a:r>
              <a:rPr lang="en" sz="1400" b="0" strike="noStrike">
                <a:solidFill>
                  <a:schemeClr val="dk1"/>
                </a:solidFill>
                <a:latin typeface="Calibri"/>
                <a:ea typeface="Calibri"/>
                <a:cs typeface="Calibri"/>
                <a:sym typeface="Calibri"/>
              </a:rPr>
              <a:t>*ATO SIGNED</a:t>
            </a:r>
            <a:endParaRPr sz="1400" b="0" strike="noStrik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400" b="0" strike="noStrike">
                <a:solidFill>
                  <a:schemeClr val="dk1"/>
                </a:solidFill>
                <a:latin typeface="Calibri"/>
                <a:ea typeface="Calibri"/>
                <a:cs typeface="Calibri"/>
                <a:sym typeface="Calibri"/>
              </a:rPr>
              <a:t>*ATC APPROVED</a:t>
            </a:r>
            <a:endParaRPr sz="1400" b="0" strike="noStrik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400" b="0" strike="noStrike">
                <a:solidFill>
                  <a:schemeClr val="dk1"/>
                </a:solidFill>
                <a:latin typeface="Calibri"/>
                <a:ea typeface="Calibri"/>
                <a:cs typeface="Calibri"/>
                <a:sym typeface="Calibri"/>
              </a:rPr>
              <a:t>*DISA IP’s</a:t>
            </a:r>
            <a:endParaRPr sz="1400" b="0" strike="noStrike">
              <a:solidFill>
                <a:srgbClr val="000000"/>
              </a:solidFill>
              <a:latin typeface="Arial"/>
              <a:ea typeface="Arial"/>
              <a:cs typeface="Arial"/>
              <a:sym typeface="Arial"/>
            </a:endParaRPr>
          </a:p>
        </p:txBody>
      </p:sp>
      <p:grpSp>
        <p:nvGrpSpPr>
          <p:cNvPr id="686" name="Google Shape;686;p54"/>
          <p:cNvGrpSpPr/>
          <p:nvPr/>
        </p:nvGrpSpPr>
        <p:grpSpPr>
          <a:xfrm>
            <a:off x="1696140" y="2317140"/>
            <a:ext cx="370440" cy="551610"/>
            <a:chOff x="2261520" y="3089520"/>
            <a:chExt cx="493920" cy="735480"/>
          </a:xfrm>
        </p:grpSpPr>
        <p:sp>
          <p:nvSpPr>
            <p:cNvPr id="687" name="Google Shape;687;p54"/>
            <p:cNvSpPr/>
            <p:nvPr/>
          </p:nvSpPr>
          <p:spPr>
            <a:xfrm>
              <a:off x="2261520" y="3089520"/>
              <a:ext cx="493920" cy="689040"/>
            </a:xfrm>
            <a:custGeom>
              <a:avLst/>
              <a:gdLst/>
              <a:ahLst/>
              <a:cxnLst/>
              <a:rect l="l" t="t" r="r" b="b"/>
              <a:pathLst>
                <a:path w="5528499" h="5952632" extrusionOk="0">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88" name="Google Shape;688;p54"/>
            <p:cNvSpPr/>
            <p:nvPr/>
          </p:nvSpPr>
          <p:spPr>
            <a:xfrm>
              <a:off x="2338560" y="3549600"/>
              <a:ext cx="334440" cy="275400"/>
            </a:xfrm>
            <a:custGeom>
              <a:avLst/>
              <a:gdLst/>
              <a:ahLst/>
              <a:cxnLst/>
              <a:rect l="l" t="t" r="r" b="b"/>
              <a:pathLst>
                <a:path w="3744931" h="2379944" extrusionOk="0">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89" name="Google Shape;689;p54"/>
            <p:cNvSpPr/>
            <p:nvPr/>
          </p:nvSpPr>
          <p:spPr>
            <a:xfrm>
              <a:off x="2351880" y="3089880"/>
              <a:ext cx="311040" cy="268920"/>
            </a:xfrm>
            <a:custGeom>
              <a:avLst/>
              <a:gdLst/>
              <a:ahLst/>
              <a:cxnLst/>
              <a:rect l="l" t="t" r="r" b="b"/>
              <a:pathLst>
                <a:path w="3483726" h="2325200" extrusionOk="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90" name="Google Shape;690;p54"/>
            <p:cNvSpPr/>
            <p:nvPr/>
          </p:nvSpPr>
          <p:spPr>
            <a:xfrm>
              <a:off x="2349000" y="3803040"/>
              <a:ext cx="313920" cy="7560"/>
            </a:xfrm>
            <a:custGeom>
              <a:avLst/>
              <a:gdLst/>
              <a:ahLst/>
              <a:cxnLst/>
              <a:rect l="l" t="t" r="r" b="b"/>
              <a:pathLst>
                <a:path w="3513514" h="68610" extrusionOk="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91" name="Google Shape;691;p54"/>
            <p:cNvSpPr/>
            <p:nvPr/>
          </p:nvSpPr>
          <p:spPr>
            <a:xfrm>
              <a:off x="2431080" y="3330720"/>
              <a:ext cx="154800" cy="110880"/>
            </a:xfrm>
            <a:custGeom>
              <a:avLst/>
              <a:gdLst/>
              <a:ahLst/>
              <a:cxnLst/>
              <a:rect l="l" t="t" r="r" b="b"/>
              <a:pathLst>
                <a:path w="1736026" h="961502" extrusionOk="0">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92" name="Google Shape;692;p54"/>
            <p:cNvSpPr/>
            <p:nvPr/>
          </p:nvSpPr>
          <p:spPr>
            <a:xfrm>
              <a:off x="2452680" y="3300840"/>
              <a:ext cx="39240" cy="27000"/>
            </a:xfrm>
            <a:custGeom>
              <a:avLst/>
              <a:gdLst/>
              <a:ahLst/>
              <a:cxnLst/>
              <a:rect l="l" t="t" r="r" b="b"/>
              <a:pathLst>
                <a:path w="443360" h="236234" extrusionOk="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93" name="Google Shape;693;p54"/>
            <p:cNvSpPr/>
            <p:nvPr/>
          </p:nvSpPr>
          <p:spPr>
            <a:xfrm>
              <a:off x="2525040" y="3301200"/>
              <a:ext cx="38880" cy="26640"/>
            </a:xfrm>
            <a:custGeom>
              <a:avLst/>
              <a:gdLst/>
              <a:ahLst/>
              <a:cxnLst/>
              <a:rect l="l" t="t" r="r" b="b"/>
              <a:pathLst>
                <a:path w="440058" h="233348" extrusionOk="0">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cxnSp>
        <p:nvCxnSpPr>
          <p:cNvPr id="694" name="Google Shape;694;p54"/>
          <p:cNvCxnSpPr/>
          <p:nvPr/>
        </p:nvCxnSpPr>
        <p:spPr>
          <a:xfrm rot="10800000" flipH="1">
            <a:off x="2188080" y="2190960"/>
            <a:ext cx="2223225" cy="455850"/>
          </a:xfrm>
          <a:prstGeom prst="curvedConnector3">
            <a:avLst>
              <a:gd name="adj1" fmla="val 25008"/>
            </a:avLst>
          </a:prstGeom>
          <a:noFill/>
          <a:ln w="57150" cap="flat" cmpd="sng">
            <a:solidFill>
              <a:srgbClr val="FF0000">
                <a:alpha val="60000"/>
              </a:srgbClr>
            </a:solidFill>
            <a:prstDash val="solid"/>
            <a:round/>
            <a:headEnd type="none" w="sm" len="sm"/>
            <a:tailEnd type="triangle" w="med" len="med"/>
          </a:ln>
        </p:spPr>
      </p:cxnSp>
      <p:pic>
        <p:nvPicPr>
          <p:cNvPr id="695" name="Google Shape;695;p54"/>
          <p:cNvPicPr preferRelativeResize="0"/>
          <p:nvPr/>
        </p:nvPicPr>
        <p:blipFill rotWithShape="1">
          <a:blip r:embed="rId5">
            <a:alphaModFix/>
          </a:blip>
          <a:srcRect/>
          <a:stretch/>
        </p:blipFill>
        <p:spPr>
          <a:xfrm>
            <a:off x="4481460" y="2095740"/>
            <a:ext cx="140940" cy="182790"/>
          </a:xfrm>
          <a:prstGeom prst="rect">
            <a:avLst/>
          </a:prstGeom>
          <a:noFill/>
          <a:ln w="9525" cap="flat" cmpd="sng">
            <a:solidFill>
              <a:srgbClr val="FF0000"/>
            </a:solidFill>
            <a:prstDash val="solid"/>
            <a:round/>
            <a:headEnd type="none" w="sm" len="sm"/>
            <a:tailEnd type="none" w="sm" len="sm"/>
          </a:ln>
        </p:spPr>
      </p:pic>
      <p:cxnSp>
        <p:nvCxnSpPr>
          <p:cNvPr id="696" name="Google Shape;696;p54"/>
          <p:cNvCxnSpPr/>
          <p:nvPr/>
        </p:nvCxnSpPr>
        <p:spPr>
          <a:xfrm rot="10800000" flipH="1">
            <a:off x="4635090" y="1705050"/>
            <a:ext cx="969840" cy="438750"/>
          </a:xfrm>
          <a:prstGeom prst="straightConnector1">
            <a:avLst/>
          </a:prstGeom>
          <a:noFill/>
          <a:ln w="38100" cap="flat" cmpd="sng">
            <a:solidFill>
              <a:srgbClr val="FF0000">
                <a:alpha val="60000"/>
              </a:srgbClr>
            </a:solidFill>
            <a:prstDash val="solid"/>
            <a:round/>
            <a:headEnd type="none" w="sm" len="sm"/>
            <a:tailEnd type="triangle" w="med" len="med"/>
          </a:ln>
        </p:spPr>
      </p:cxnSp>
      <p:pic>
        <p:nvPicPr>
          <p:cNvPr id="697" name="Google Shape;697;p54"/>
          <p:cNvPicPr preferRelativeResize="0"/>
          <p:nvPr/>
        </p:nvPicPr>
        <p:blipFill rotWithShape="1">
          <a:blip r:embed="rId5">
            <a:alphaModFix/>
          </a:blip>
          <a:srcRect/>
          <a:stretch/>
        </p:blipFill>
        <p:spPr>
          <a:xfrm>
            <a:off x="2236140" y="3092580"/>
            <a:ext cx="140940" cy="182790"/>
          </a:xfrm>
          <a:prstGeom prst="rect">
            <a:avLst/>
          </a:prstGeom>
          <a:noFill/>
          <a:ln w="9525" cap="flat" cmpd="sng">
            <a:solidFill>
              <a:srgbClr val="00B050"/>
            </a:solidFill>
            <a:prstDash val="solid"/>
            <a:round/>
            <a:headEnd type="none" w="sm" len="sm"/>
            <a:tailEnd type="none" w="sm" len="sm"/>
          </a:ln>
        </p:spPr>
      </p:pic>
      <p:cxnSp>
        <p:nvCxnSpPr>
          <p:cNvPr id="698" name="Google Shape;698;p54"/>
          <p:cNvCxnSpPr/>
          <p:nvPr/>
        </p:nvCxnSpPr>
        <p:spPr>
          <a:xfrm rot="10800000" flipH="1">
            <a:off x="2447280" y="1762830"/>
            <a:ext cx="2116260" cy="1370790"/>
          </a:xfrm>
          <a:prstGeom prst="straightConnector1">
            <a:avLst/>
          </a:prstGeom>
          <a:noFill/>
          <a:ln w="38100" cap="flat" cmpd="sng">
            <a:solidFill>
              <a:srgbClr val="22BC34">
                <a:alpha val="60000"/>
              </a:srgbClr>
            </a:solidFill>
            <a:prstDash val="solid"/>
            <a:round/>
            <a:headEnd type="none" w="sm" len="sm"/>
            <a:tailEnd type="triangle" w="med" len="med"/>
          </a:ln>
        </p:spPr>
      </p:cxnSp>
      <p:pic>
        <p:nvPicPr>
          <p:cNvPr id="699" name="Google Shape;699;p54"/>
          <p:cNvPicPr preferRelativeResize="0"/>
          <p:nvPr/>
        </p:nvPicPr>
        <p:blipFill rotWithShape="1">
          <a:blip r:embed="rId5">
            <a:alphaModFix/>
          </a:blip>
          <a:srcRect/>
          <a:stretch/>
        </p:blipFill>
        <p:spPr>
          <a:xfrm>
            <a:off x="4592430" y="1629450"/>
            <a:ext cx="140940" cy="182790"/>
          </a:xfrm>
          <a:prstGeom prst="rect">
            <a:avLst/>
          </a:prstGeom>
          <a:noFill/>
          <a:ln w="9525" cap="flat" cmpd="sng">
            <a:solidFill>
              <a:srgbClr val="00B050"/>
            </a:solidFill>
            <a:prstDash val="solid"/>
            <a:round/>
            <a:headEnd type="none" w="sm" len="sm"/>
            <a:tailEnd type="none" w="sm" len="sm"/>
          </a:ln>
        </p:spPr>
      </p:pic>
      <p:cxnSp>
        <p:nvCxnSpPr>
          <p:cNvPr id="700" name="Google Shape;700;p54"/>
          <p:cNvCxnSpPr/>
          <p:nvPr/>
        </p:nvCxnSpPr>
        <p:spPr>
          <a:xfrm flipH="1">
            <a:off x="5028210" y="3138210"/>
            <a:ext cx="772740" cy="388530"/>
          </a:xfrm>
          <a:prstGeom prst="straightConnector1">
            <a:avLst/>
          </a:prstGeom>
          <a:noFill/>
          <a:ln w="38100" cap="flat" cmpd="sng">
            <a:solidFill>
              <a:srgbClr val="22BC34">
                <a:alpha val="60000"/>
              </a:srgbClr>
            </a:solidFill>
            <a:prstDash val="solid"/>
            <a:round/>
            <a:headEnd type="none" w="sm" len="sm"/>
            <a:tailEnd type="triangle" w="med" len="med"/>
          </a:ln>
        </p:spPr>
      </p:cxnSp>
      <p:cxnSp>
        <p:nvCxnSpPr>
          <p:cNvPr id="701" name="Google Shape;701;p54"/>
          <p:cNvCxnSpPr/>
          <p:nvPr/>
        </p:nvCxnSpPr>
        <p:spPr>
          <a:xfrm flipH="1">
            <a:off x="6003180" y="2787750"/>
            <a:ext cx="617760" cy="178740"/>
          </a:xfrm>
          <a:prstGeom prst="straightConnector1">
            <a:avLst/>
          </a:prstGeom>
          <a:noFill/>
          <a:ln w="38100" cap="flat" cmpd="sng">
            <a:solidFill>
              <a:srgbClr val="22BC34">
                <a:alpha val="60000"/>
              </a:srgbClr>
            </a:solidFill>
            <a:prstDash val="solid"/>
            <a:round/>
            <a:headEnd type="none" w="sm" len="sm"/>
            <a:tailEnd type="triangle" w="med" len="med"/>
          </a:ln>
        </p:spPr>
      </p:cxnSp>
      <p:grpSp>
        <p:nvGrpSpPr>
          <p:cNvPr id="702" name="Google Shape;702;p54"/>
          <p:cNvGrpSpPr/>
          <p:nvPr/>
        </p:nvGrpSpPr>
        <p:grpSpPr>
          <a:xfrm>
            <a:off x="1663470" y="2931390"/>
            <a:ext cx="370440" cy="551610"/>
            <a:chOff x="2217960" y="3908520"/>
            <a:chExt cx="493920" cy="735480"/>
          </a:xfrm>
        </p:grpSpPr>
        <p:sp>
          <p:nvSpPr>
            <p:cNvPr id="703" name="Google Shape;703;p54"/>
            <p:cNvSpPr/>
            <p:nvPr/>
          </p:nvSpPr>
          <p:spPr>
            <a:xfrm>
              <a:off x="2217960" y="3908520"/>
              <a:ext cx="493920" cy="689040"/>
            </a:xfrm>
            <a:custGeom>
              <a:avLst/>
              <a:gdLst/>
              <a:ahLst/>
              <a:cxnLst/>
              <a:rect l="l" t="t" r="r" b="b"/>
              <a:pathLst>
                <a:path w="5528499" h="5952632" extrusionOk="0">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04" name="Google Shape;704;p54"/>
            <p:cNvSpPr/>
            <p:nvPr/>
          </p:nvSpPr>
          <p:spPr>
            <a:xfrm>
              <a:off x="2295360" y="4368600"/>
              <a:ext cx="334440" cy="275400"/>
            </a:xfrm>
            <a:custGeom>
              <a:avLst/>
              <a:gdLst/>
              <a:ahLst/>
              <a:cxnLst/>
              <a:rect l="l" t="t" r="r" b="b"/>
              <a:pathLst>
                <a:path w="3744931" h="2379944" extrusionOk="0">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05" name="Google Shape;705;p54"/>
            <p:cNvSpPr/>
            <p:nvPr/>
          </p:nvSpPr>
          <p:spPr>
            <a:xfrm>
              <a:off x="2308320" y="3908520"/>
              <a:ext cx="311040" cy="268920"/>
            </a:xfrm>
            <a:custGeom>
              <a:avLst/>
              <a:gdLst/>
              <a:ahLst/>
              <a:cxnLst/>
              <a:rect l="l" t="t" r="r" b="b"/>
              <a:pathLst>
                <a:path w="3483726" h="2325200" extrusionOk="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06" name="Google Shape;706;p54"/>
            <p:cNvSpPr/>
            <p:nvPr/>
          </p:nvSpPr>
          <p:spPr>
            <a:xfrm>
              <a:off x="2305440" y="4622040"/>
              <a:ext cx="313920" cy="7560"/>
            </a:xfrm>
            <a:custGeom>
              <a:avLst/>
              <a:gdLst/>
              <a:ahLst/>
              <a:cxnLst/>
              <a:rect l="l" t="t" r="r" b="b"/>
              <a:pathLst>
                <a:path w="3513514" h="68610" extrusionOk="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07" name="Google Shape;707;p54"/>
            <p:cNvSpPr/>
            <p:nvPr/>
          </p:nvSpPr>
          <p:spPr>
            <a:xfrm>
              <a:off x="2387880" y="4149720"/>
              <a:ext cx="154800" cy="110880"/>
            </a:xfrm>
            <a:custGeom>
              <a:avLst/>
              <a:gdLst/>
              <a:ahLst/>
              <a:cxnLst/>
              <a:rect l="l" t="t" r="r" b="b"/>
              <a:pathLst>
                <a:path w="1736026" h="961502" extrusionOk="0">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08" name="Google Shape;708;p54"/>
            <p:cNvSpPr/>
            <p:nvPr/>
          </p:nvSpPr>
          <p:spPr>
            <a:xfrm>
              <a:off x="2409120" y="4119840"/>
              <a:ext cx="39240" cy="27000"/>
            </a:xfrm>
            <a:custGeom>
              <a:avLst/>
              <a:gdLst/>
              <a:ahLst/>
              <a:cxnLst/>
              <a:rect l="l" t="t" r="r" b="b"/>
              <a:pathLst>
                <a:path w="443360" h="236234" extrusionOk="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09" name="Google Shape;709;p54"/>
            <p:cNvSpPr/>
            <p:nvPr/>
          </p:nvSpPr>
          <p:spPr>
            <a:xfrm>
              <a:off x="2481480" y="4120200"/>
              <a:ext cx="38880" cy="26640"/>
            </a:xfrm>
            <a:custGeom>
              <a:avLst/>
              <a:gdLst/>
              <a:ahLst/>
              <a:cxnLst/>
              <a:rect l="l" t="t" r="r" b="b"/>
              <a:pathLst>
                <a:path w="440058" h="233348" extrusionOk="0">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710" name="Google Shape;710;p54"/>
          <p:cNvSpPr/>
          <p:nvPr/>
        </p:nvSpPr>
        <p:spPr>
          <a:xfrm>
            <a:off x="5962410" y="1878930"/>
            <a:ext cx="1602720" cy="4684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2600" b="1" strike="noStrike">
                <a:solidFill>
                  <a:schemeClr val="dk1"/>
                </a:solidFill>
                <a:latin typeface="Calibri"/>
                <a:ea typeface="Calibri"/>
                <a:cs typeface="Calibri"/>
                <a:sym typeface="Calibri"/>
              </a:rPr>
              <a:t>DODIN</a:t>
            </a:r>
            <a:endParaRPr sz="2600" b="0" strike="noStrike">
              <a:solidFill>
                <a:srgbClr val="000000"/>
              </a:solidFill>
              <a:latin typeface="Arial"/>
              <a:ea typeface="Arial"/>
              <a:cs typeface="Arial"/>
              <a:sym typeface="Arial"/>
            </a:endParaRPr>
          </a:p>
        </p:txBody>
      </p:sp>
      <p:grpSp>
        <p:nvGrpSpPr>
          <p:cNvPr id="711" name="Google Shape;711;p54"/>
          <p:cNvGrpSpPr/>
          <p:nvPr/>
        </p:nvGrpSpPr>
        <p:grpSpPr>
          <a:xfrm>
            <a:off x="5306040" y="1154520"/>
            <a:ext cx="991980" cy="991980"/>
            <a:chOff x="7074720" y="1539360"/>
            <a:chExt cx="1322640" cy="1322640"/>
          </a:xfrm>
        </p:grpSpPr>
        <p:pic>
          <p:nvPicPr>
            <p:cNvPr id="712" name="Google Shape;712;p54"/>
            <p:cNvPicPr preferRelativeResize="0"/>
            <p:nvPr/>
          </p:nvPicPr>
          <p:blipFill rotWithShape="1">
            <a:blip r:embed="rId6">
              <a:alphaModFix/>
            </a:blip>
            <a:srcRect/>
            <a:stretch/>
          </p:blipFill>
          <p:spPr>
            <a:xfrm>
              <a:off x="7074720" y="1539360"/>
              <a:ext cx="1322640" cy="1322640"/>
            </a:xfrm>
            <a:prstGeom prst="rect">
              <a:avLst/>
            </a:prstGeom>
            <a:noFill/>
            <a:ln>
              <a:noFill/>
            </a:ln>
          </p:spPr>
        </p:pic>
        <p:grpSp>
          <p:nvGrpSpPr>
            <p:cNvPr id="713" name="Google Shape;713;p54"/>
            <p:cNvGrpSpPr/>
            <p:nvPr/>
          </p:nvGrpSpPr>
          <p:grpSpPr>
            <a:xfrm>
              <a:off x="7613280" y="2079720"/>
              <a:ext cx="259560" cy="336960"/>
              <a:chOff x="7613280" y="2079720"/>
              <a:chExt cx="259560" cy="336960"/>
            </a:xfrm>
          </p:grpSpPr>
          <p:sp>
            <p:nvSpPr>
              <p:cNvPr id="714" name="Google Shape;714;p54"/>
              <p:cNvSpPr/>
              <p:nvPr/>
            </p:nvSpPr>
            <p:spPr>
              <a:xfrm>
                <a:off x="7613280" y="2079720"/>
                <a:ext cx="259560" cy="33696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15" name="Google Shape;715;p54"/>
              <p:cNvSpPr/>
              <p:nvPr/>
            </p:nvSpPr>
            <p:spPr>
              <a:xfrm>
                <a:off x="7626240" y="2095560"/>
                <a:ext cx="234000" cy="30384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16" name="Google Shape;716;p54"/>
              <p:cNvSpPr/>
              <p:nvPr/>
            </p:nvSpPr>
            <p:spPr>
              <a:xfrm>
                <a:off x="7693920" y="2232720"/>
                <a:ext cx="95760" cy="8892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33200" rIns="67500" bIns="332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17" name="Google Shape;717;p54"/>
              <p:cNvSpPr/>
              <p:nvPr/>
            </p:nvSpPr>
            <p:spPr>
              <a:xfrm>
                <a:off x="7706160" y="2164320"/>
                <a:ext cx="72000" cy="6156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12675" rIns="67500" bIns="126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18" name="Google Shape;718;p54"/>
              <p:cNvSpPr/>
              <p:nvPr/>
            </p:nvSpPr>
            <p:spPr>
              <a:xfrm>
                <a:off x="7732080" y="2254320"/>
                <a:ext cx="19440" cy="3888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pic>
        <p:nvPicPr>
          <p:cNvPr id="719" name="Google Shape;719;p54"/>
          <p:cNvPicPr preferRelativeResize="0"/>
          <p:nvPr/>
        </p:nvPicPr>
        <p:blipFill rotWithShape="1">
          <a:blip r:embed="rId5">
            <a:alphaModFix/>
          </a:blip>
          <a:srcRect/>
          <a:stretch/>
        </p:blipFill>
        <p:spPr>
          <a:xfrm>
            <a:off x="5675940" y="1531170"/>
            <a:ext cx="140940" cy="182790"/>
          </a:xfrm>
          <a:prstGeom prst="rect">
            <a:avLst/>
          </a:prstGeom>
          <a:noFill/>
          <a:ln w="9525" cap="flat" cmpd="sng">
            <a:solidFill>
              <a:srgbClr val="22BC34"/>
            </a:solidFill>
            <a:prstDash val="solid"/>
            <a:round/>
            <a:headEnd type="none" w="sm" len="sm"/>
            <a:tailEnd type="none" w="sm" len="sm"/>
          </a:ln>
        </p:spPr>
      </p:pic>
      <p:sp>
        <p:nvSpPr>
          <p:cNvPr id="720" name="Google Shape;720;p54"/>
          <p:cNvSpPr/>
          <p:nvPr/>
        </p:nvSpPr>
        <p:spPr>
          <a:xfrm rot="-2361600">
            <a:off x="4238190" y="1487160"/>
            <a:ext cx="1750410" cy="1158030"/>
          </a:xfrm>
          <a:prstGeom prst="arc">
            <a:avLst>
              <a:gd name="adj1" fmla="val 16200000"/>
              <a:gd name="adj2" fmla="val 0"/>
            </a:avLst>
          </a:prstGeom>
          <a:noFill/>
          <a:ln w="57150" cap="flat" cmpd="sng">
            <a:solidFill>
              <a:srgbClr val="22BC34">
                <a:alpha val="60000"/>
              </a:srgbClr>
            </a:solidFill>
            <a:prstDash val="solid"/>
            <a:miter lim="800000"/>
            <a:headEnd type="none" w="sm" len="sm"/>
            <a:tailEnd type="triangle" w="med" len="med"/>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21" name="Google Shape;721;p54"/>
          <p:cNvSpPr/>
          <p:nvPr/>
        </p:nvSpPr>
        <p:spPr>
          <a:xfrm rot="-1601400">
            <a:off x="5553090" y="1567890"/>
            <a:ext cx="969030" cy="1222560"/>
          </a:xfrm>
          <a:prstGeom prst="arc">
            <a:avLst>
              <a:gd name="adj1" fmla="val 18295558"/>
              <a:gd name="adj2" fmla="val 6976995"/>
            </a:avLst>
          </a:prstGeom>
          <a:noFill/>
          <a:ln w="57150" cap="flat" cmpd="sng">
            <a:solidFill>
              <a:srgbClr val="22BC34">
                <a:alpha val="60000"/>
              </a:srgbClr>
            </a:solidFill>
            <a:prstDash val="solid"/>
            <a:miter lim="800000"/>
            <a:headEnd type="none" w="sm" len="sm"/>
            <a:tailEnd type="triangle" w="med" len="med"/>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22" name="Google Shape;722;p54"/>
          <p:cNvSpPr/>
          <p:nvPr/>
        </p:nvSpPr>
        <p:spPr>
          <a:xfrm>
            <a:off x="5502600" y="1561140"/>
            <a:ext cx="291600" cy="256500"/>
          </a:xfrm>
          <a:prstGeom prst="noSmoking">
            <a:avLst>
              <a:gd name="adj" fmla="val 18750"/>
            </a:avLst>
          </a:prstGeom>
          <a:solidFill>
            <a:srgbClr val="FF0000"/>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nvGrpSpPr>
          <p:cNvPr id="723" name="Google Shape;723;p54"/>
          <p:cNvGrpSpPr/>
          <p:nvPr/>
        </p:nvGrpSpPr>
        <p:grpSpPr>
          <a:xfrm>
            <a:off x="5567130" y="1500660"/>
            <a:ext cx="325819" cy="345477"/>
            <a:chOff x="7422840" y="2000880"/>
            <a:chExt cx="434426" cy="460636"/>
          </a:xfrm>
        </p:grpSpPr>
        <p:grpSp>
          <p:nvGrpSpPr>
            <p:cNvPr id="724" name="Google Shape;724;p54"/>
            <p:cNvGrpSpPr/>
            <p:nvPr/>
          </p:nvGrpSpPr>
          <p:grpSpPr>
            <a:xfrm>
              <a:off x="7435800" y="2009348"/>
              <a:ext cx="347392" cy="344151"/>
              <a:chOff x="7435800" y="2009348"/>
              <a:chExt cx="347392" cy="344151"/>
            </a:xfrm>
          </p:grpSpPr>
          <p:sp>
            <p:nvSpPr>
              <p:cNvPr id="725" name="Google Shape;725;p54"/>
              <p:cNvSpPr/>
              <p:nvPr/>
            </p:nvSpPr>
            <p:spPr>
              <a:xfrm rot="8201400">
                <a:off x="7736400" y="2231640"/>
                <a:ext cx="38160" cy="40320"/>
              </a:xfrm>
              <a:custGeom>
                <a:avLst/>
                <a:gdLst/>
                <a:ahLst/>
                <a:cxnLst/>
                <a:rect l="l" t="t" r="r" b="b"/>
                <a:pathLst>
                  <a:path w="4285801" h="4725490" extrusionOk="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spcFirstLastPara="1" wrap="square" lIns="68575" tIns="15125" rIns="68575" bIns="151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26" name="Google Shape;726;p54"/>
              <p:cNvSpPr/>
              <p:nvPr/>
            </p:nvSpPr>
            <p:spPr>
              <a:xfrm rot="-900000">
                <a:off x="7445880" y="2106720"/>
                <a:ext cx="34920" cy="27000"/>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27" name="Google Shape;727;p54"/>
              <p:cNvSpPr/>
              <p:nvPr/>
            </p:nvSpPr>
            <p:spPr>
              <a:xfrm rot="5400000" flipH="1">
                <a:off x="7734600" y="2102400"/>
                <a:ext cx="33480" cy="34920"/>
              </a:xfrm>
              <a:custGeom>
                <a:avLst/>
                <a:gdLst/>
                <a:ahLst/>
                <a:cxnLst/>
                <a:rect l="l" t="t" r="r" b="b"/>
                <a:pathLst>
                  <a:path w="3287892" h="3786923" extrusionOk="0">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spcFirstLastPara="1" wrap="square" lIns="68575" tIns="13225" rIns="68575" bIns="132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28" name="Google Shape;728;p54"/>
              <p:cNvSpPr/>
              <p:nvPr/>
            </p:nvSpPr>
            <p:spPr>
              <a:xfrm>
                <a:off x="7755840" y="2177640"/>
                <a:ext cx="25200" cy="24120"/>
              </a:xfrm>
              <a:custGeom>
                <a:avLst/>
                <a:gdLst/>
                <a:ahLst/>
                <a:cxnLst/>
                <a:rect l="l" t="t" r="r" b="b"/>
                <a:pathLst>
                  <a:path w="2801488" h="2964099" extrusionOk="0">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spcFirstLastPara="1" wrap="square" lIns="68575" tIns="9175" rIns="68575" bIns="91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29" name="Google Shape;729;p54"/>
              <p:cNvSpPr/>
              <p:nvPr/>
            </p:nvSpPr>
            <p:spPr>
              <a:xfrm>
                <a:off x="7488000" y="2053440"/>
                <a:ext cx="34920" cy="25920"/>
              </a:xfrm>
              <a:custGeom>
                <a:avLst/>
                <a:gdLst/>
                <a:ahLst/>
                <a:cxnLst/>
                <a:rect l="l" t="t" r="r" b="b"/>
                <a:pathLst>
                  <a:path w="3960000" h="3064028" extrusionOk="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spcFirstLastPara="1" wrap="square" lIns="68575" tIns="9725" rIns="68575" bIns="97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30" name="Google Shape;730;p54"/>
              <p:cNvSpPr/>
              <p:nvPr/>
            </p:nvSpPr>
            <p:spPr>
              <a:xfrm>
                <a:off x="7531560" y="2313000"/>
                <a:ext cx="33120" cy="2196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31" name="Google Shape;731;p54"/>
              <p:cNvSpPr/>
              <p:nvPr/>
            </p:nvSpPr>
            <p:spPr>
              <a:xfrm rot="2498400">
                <a:off x="7555680" y="2016720"/>
                <a:ext cx="34920" cy="33480"/>
              </a:xfrm>
              <a:custGeom>
                <a:avLst/>
                <a:gdLst/>
                <a:ahLst/>
                <a:cxnLst/>
                <a:rect l="l" t="t" r="r" b="b"/>
                <a:pathLst>
                  <a:path w="3860438" h="3938940" extrusionOk="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32" name="Google Shape;732;p54"/>
              <p:cNvSpPr/>
              <p:nvPr/>
            </p:nvSpPr>
            <p:spPr>
              <a:xfrm rot="-2130000">
                <a:off x="7670160" y="2021400"/>
                <a:ext cx="11520" cy="42840"/>
              </a:xfrm>
              <a:custGeom>
                <a:avLst/>
                <a:gdLst/>
                <a:ahLst/>
                <a:cxnLst/>
                <a:rect l="l" t="t" r="r" b="b"/>
                <a:pathLst>
                  <a:path w="1323851" h="5014044" extrusionOk="0">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spcFirstLastPara="1" wrap="square" lIns="68575" tIns="16200" rIns="68575" bIns="162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33" name="Google Shape;733;p54"/>
              <p:cNvSpPr/>
              <p:nvPr/>
            </p:nvSpPr>
            <p:spPr>
              <a:xfrm rot="-8100000">
                <a:off x="7616520" y="2313360"/>
                <a:ext cx="5760" cy="44640"/>
              </a:xfrm>
              <a:custGeom>
                <a:avLst/>
                <a:gdLst/>
                <a:ahLst/>
                <a:cxnLst/>
                <a:rect l="l" t="t" r="r" b="b"/>
                <a:pathLst>
                  <a:path w="65631" h="460327" extrusionOk="0">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spcFirstLastPara="1" wrap="square" lIns="68575" tIns="16725" rIns="68575" bIns="167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34" name="Google Shape;734;p54"/>
              <p:cNvSpPr/>
              <p:nvPr/>
            </p:nvSpPr>
            <p:spPr>
              <a:xfrm>
                <a:off x="7673760" y="2306520"/>
                <a:ext cx="12240" cy="33480"/>
              </a:xfrm>
              <a:custGeom>
                <a:avLst/>
                <a:gdLst/>
                <a:ahLst/>
                <a:cxnLst/>
                <a:rect l="l" t="t" r="r" b="b"/>
                <a:pathLst>
                  <a:path w="1397263" h="3871427" extrusionOk="0">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35" name="Google Shape;735;p54"/>
              <p:cNvSpPr/>
              <p:nvPr/>
            </p:nvSpPr>
            <p:spPr>
              <a:xfrm rot="10800000">
                <a:off x="7592040" y="2017440"/>
                <a:ext cx="31320" cy="29880"/>
              </a:xfrm>
              <a:custGeom>
                <a:avLst/>
                <a:gdLst/>
                <a:ahLst/>
                <a:cxnLst/>
                <a:rect l="l" t="t" r="r" b="b"/>
                <a:pathLst>
                  <a:path w="3982665" h="3915008" extrusionOk="0">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36" name="Google Shape;736;p54"/>
              <p:cNvSpPr/>
              <p:nvPr/>
            </p:nvSpPr>
            <p:spPr>
              <a:xfrm>
                <a:off x="7493400" y="2286720"/>
                <a:ext cx="31320" cy="29880"/>
              </a:xfrm>
              <a:custGeom>
                <a:avLst/>
                <a:gdLst/>
                <a:ahLst/>
                <a:cxnLst/>
                <a:rect l="l" t="t" r="r" b="b"/>
                <a:pathLst>
                  <a:path w="3928707" h="3954781" extrusionOk="0">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37" name="Google Shape;737;p54"/>
              <p:cNvSpPr/>
              <p:nvPr/>
            </p:nvSpPr>
            <p:spPr>
              <a:xfrm>
                <a:off x="7626960" y="2021040"/>
                <a:ext cx="29520" cy="28800"/>
              </a:xfrm>
              <a:custGeom>
                <a:avLst/>
                <a:gdLst/>
                <a:ahLst/>
                <a:cxnLst/>
                <a:rect l="l" t="t" r="r" b="b"/>
                <a:pathLst>
                  <a:path w="3888432" h="3984815" extrusionOk="0">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38" name="Google Shape;738;p54"/>
              <p:cNvSpPr/>
              <p:nvPr/>
            </p:nvSpPr>
            <p:spPr>
              <a:xfrm>
                <a:off x="7729200" y="2270520"/>
                <a:ext cx="29520" cy="19800"/>
              </a:xfrm>
              <a:custGeom>
                <a:avLst/>
                <a:gdLst/>
                <a:ahLst/>
                <a:cxnLst/>
                <a:rect l="l" t="t" r="r" b="b"/>
                <a:pathLst>
                  <a:path w="3960000" h="2808000" extrusionOk="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39" name="Google Shape;739;p54"/>
              <p:cNvSpPr/>
              <p:nvPr/>
            </p:nvSpPr>
            <p:spPr>
              <a:xfrm>
                <a:off x="7464960" y="2254320"/>
                <a:ext cx="29520" cy="28080"/>
              </a:xfrm>
              <a:custGeom>
                <a:avLst/>
                <a:gdLst/>
                <a:ahLst/>
                <a:cxnLst/>
                <a:rect l="l" t="t" r="r" b="b"/>
                <a:pathLst>
                  <a:path w="3971162" h="3968213" extrusionOk="0">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40" name="Google Shape;740;p54"/>
              <p:cNvSpPr/>
              <p:nvPr/>
            </p:nvSpPr>
            <p:spPr>
              <a:xfrm>
                <a:off x="7750440" y="2208240"/>
                <a:ext cx="29520" cy="19800"/>
              </a:xfrm>
              <a:custGeom>
                <a:avLst/>
                <a:gdLst/>
                <a:ahLst/>
                <a:cxnLst/>
                <a:rect l="l" t="t" r="r" b="b"/>
                <a:pathLst>
                  <a:path w="3888432" h="2736304" extrusionOk="0">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41" name="Google Shape;741;p54"/>
              <p:cNvSpPr/>
              <p:nvPr/>
            </p:nvSpPr>
            <p:spPr>
              <a:xfrm>
                <a:off x="7633440" y="2316600"/>
                <a:ext cx="26640" cy="31320"/>
              </a:xfrm>
              <a:custGeom>
                <a:avLst/>
                <a:gdLst/>
                <a:ahLst/>
                <a:cxnLst/>
                <a:rect l="l" t="t" r="r" b="b"/>
                <a:pathLst>
                  <a:path w="3240944" h="3949460" extrusionOk="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spcFirstLastPara="1" wrap="square" lIns="68575" tIns="11875" rIns="68575" bIns="1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42" name="Google Shape;742;p54"/>
              <p:cNvSpPr/>
              <p:nvPr/>
            </p:nvSpPr>
            <p:spPr>
              <a:xfrm>
                <a:off x="7463160" y="2073960"/>
                <a:ext cx="26640" cy="29520"/>
              </a:xfrm>
              <a:custGeom>
                <a:avLst/>
                <a:gdLst/>
                <a:ahLst/>
                <a:cxnLst/>
                <a:rect l="l" t="t" r="r" b="b"/>
                <a:pathLst>
                  <a:path w="3319870" h="3842533" extrusionOk="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43" name="Google Shape;743;p54"/>
              <p:cNvSpPr/>
              <p:nvPr/>
            </p:nvSpPr>
            <p:spPr>
              <a:xfrm>
                <a:off x="7718400" y="2068200"/>
                <a:ext cx="30240" cy="28800"/>
              </a:xfrm>
              <a:custGeom>
                <a:avLst/>
                <a:gdLst/>
                <a:ahLst/>
                <a:cxnLst/>
                <a:rect l="l" t="t" r="r" b="b"/>
                <a:pathLst>
                  <a:path w="2956013" h="2941055" extrusionOk="0">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744" name="Google Shape;744;p54"/>
              <p:cNvSpPr/>
              <p:nvPr/>
            </p:nvSpPr>
            <p:spPr>
              <a:xfrm flipH="1">
                <a:off x="7691040" y="2045160"/>
                <a:ext cx="39240" cy="23760"/>
              </a:xfrm>
              <a:custGeom>
                <a:avLst/>
                <a:gdLst/>
                <a:ahLst/>
                <a:cxnLst/>
                <a:rect l="l" t="t" r="r" b="b"/>
                <a:pathLst>
                  <a:path w="3980365" h="2532594" extrusionOk="0">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spcFirstLastPara="1" wrap="square" lIns="68575" tIns="8900" rIns="68575" bIns="89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45" name="Google Shape;745;p54"/>
              <p:cNvSpPr/>
              <p:nvPr/>
            </p:nvSpPr>
            <p:spPr>
              <a:xfrm>
                <a:off x="7750800" y="2141280"/>
                <a:ext cx="31680" cy="30960"/>
              </a:xfrm>
              <a:custGeom>
                <a:avLst/>
                <a:gdLst/>
                <a:ahLst/>
                <a:cxnLst/>
                <a:rect l="l" t="t" r="r" b="b"/>
                <a:pathLst>
                  <a:path w="3860876" h="3940019" extrusionOk="0">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46" name="Google Shape;746;p54"/>
              <p:cNvSpPr/>
              <p:nvPr/>
            </p:nvSpPr>
            <p:spPr>
              <a:xfrm>
                <a:off x="7573320" y="2318400"/>
                <a:ext cx="31320" cy="33840"/>
              </a:xfrm>
              <a:custGeom>
                <a:avLst/>
                <a:gdLst/>
                <a:ahLst/>
                <a:cxnLst/>
                <a:rect l="l" t="t" r="r" b="b"/>
                <a:pathLst>
                  <a:path w="2765122" h="3110058" extrusionOk="0">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747" name="Google Shape;747;p54"/>
              <p:cNvSpPr/>
              <p:nvPr/>
            </p:nvSpPr>
            <p:spPr>
              <a:xfrm>
                <a:off x="7435800" y="2168640"/>
                <a:ext cx="28440" cy="23040"/>
              </a:xfrm>
              <a:custGeom>
                <a:avLst/>
                <a:gdLst/>
                <a:ahLst/>
                <a:cxnLst/>
                <a:rect l="l" t="t" r="r" b="b"/>
                <a:pathLst>
                  <a:path w="3985089" h="3350285" extrusionOk="0">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48" name="Google Shape;748;p54"/>
              <p:cNvSpPr/>
              <p:nvPr/>
            </p:nvSpPr>
            <p:spPr>
              <a:xfrm>
                <a:off x="7436520" y="2192760"/>
                <a:ext cx="30960" cy="23040"/>
              </a:xfrm>
              <a:custGeom>
                <a:avLst/>
                <a:gdLst/>
                <a:ahLst/>
                <a:cxnLst/>
                <a:rect l="l" t="t" r="r" b="b"/>
                <a:pathLst>
                  <a:path w="3949160" h="3051548" extrusionOk="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49" name="Google Shape;749;p54"/>
              <p:cNvSpPr/>
              <p:nvPr/>
            </p:nvSpPr>
            <p:spPr>
              <a:xfrm rot="10800000">
                <a:off x="7441560" y="2139120"/>
                <a:ext cx="26640" cy="27360"/>
              </a:xfrm>
              <a:custGeom>
                <a:avLst/>
                <a:gdLst/>
                <a:ahLst/>
                <a:cxnLst/>
                <a:rect l="l" t="t" r="r" b="b"/>
                <a:pathLst>
                  <a:path w="3672275" h="3963955" extrusionOk="0">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50" name="Google Shape;750;p54"/>
              <p:cNvSpPr/>
              <p:nvPr/>
            </p:nvSpPr>
            <p:spPr>
              <a:xfrm>
                <a:off x="7527600" y="2032200"/>
                <a:ext cx="26280" cy="25200"/>
              </a:xfrm>
              <a:custGeom>
                <a:avLst/>
                <a:gdLst/>
                <a:ahLst/>
                <a:cxnLst/>
                <a:rect l="l" t="t" r="r" b="b"/>
                <a:pathLst>
                  <a:path w="3960440" h="3960000" extrusionOk="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9450" rIns="68575" bIns="94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51" name="Google Shape;751;p54"/>
              <p:cNvSpPr/>
              <p:nvPr/>
            </p:nvSpPr>
            <p:spPr>
              <a:xfrm flipH="1">
                <a:off x="7445160" y="2221920"/>
                <a:ext cx="29880" cy="27720"/>
              </a:xfrm>
              <a:custGeom>
                <a:avLst/>
                <a:gdLst/>
                <a:ahLst/>
                <a:cxnLst/>
                <a:rect l="l" t="t" r="r" b="b"/>
                <a:pathLst>
                  <a:path w="3948393" h="3817544" extrusionOk="0">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752" name="Google Shape;752;p54"/>
            <p:cNvSpPr/>
            <p:nvPr/>
          </p:nvSpPr>
          <p:spPr>
            <a:xfrm>
              <a:off x="7422840" y="2000880"/>
              <a:ext cx="380520" cy="365400"/>
            </a:xfrm>
            <a:prstGeom prst="donut">
              <a:avLst>
                <a:gd name="adj" fmla="val 14003"/>
              </a:avLst>
            </a:prstGeom>
            <a:solidFill>
              <a:schemeClr val="lt1">
                <a:alpha val="80000"/>
              </a:schemeClr>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grpSp>
          <p:nvGrpSpPr>
            <p:cNvPr id="753" name="Google Shape;753;p54"/>
            <p:cNvGrpSpPr/>
            <p:nvPr/>
          </p:nvGrpSpPr>
          <p:grpSpPr>
            <a:xfrm>
              <a:off x="7472880" y="2050200"/>
              <a:ext cx="384386" cy="411316"/>
              <a:chOff x="7472880" y="2050200"/>
              <a:chExt cx="384386" cy="411316"/>
            </a:xfrm>
          </p:grpSpPr>
          <p:sp>
            <p:nvSpPr>
              <p:cNvPr id="754" name="Google Shape;754;p54"/>
              <p:cNvSpPr/>
              <p:nvPr/>
            </p:nvSpPr>
            <p:spPr>
              <a:xfrm rot="8349000">
                <a:off x="7768800" y="2278800"/>
                <a:ext cx="27000" cy="198000"/>
              </a:xfrm>
              <a:custGeom>
                <a:avLst/>
                <a:gdLst/>
                <a:ahLst/>
                <a:cxnLst/>
                <a:rect l="l" t="t" r="r" b="b"/>
                <a:pathLst>
                  <a:path w="281140" h="2109330" extrusionOk="0">
                    <a:moveTo>
                      <a:pt x="0" y="2109328"/>
                    </a:moveTo>
                    <a:lnTo>
                      <a:pt x="0" y="0"/>
                    </a:lnTo>
                    <a:lnTo>
                      <a:pt x="281140" y="243113"/>
                    </a:lnTo>
                    <a:lnTo>
                      <a:pt x="281140" y="2109330"/>
                    </a:lnTo>
                    <a:close/>
                  </a:path>
                </a:pathLst>
              </a:custGeom>
              <a:solidFill>
                <a:srgbClr val="3F3F3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55" name="Google Shape;755;p54"/>
              <p:cNvSpPr/>
              <p:nvPr/>
            </p:nvSpPr>
            <p:spPr>
              <a:xfrm>
                <a:off x="7472880" y="2050200"/>
                <a:ext cx="277920" cy="266760"/>
              </a:xfrm>
              <a:prstGeom prst="donut">
                <a:avLst>
                  <a:gd name="adj" fmla="val 3665"/>
                </a:avLst>
              </a:prstGeom>
              <a:solidFill>
                <a:srgbClr val="7F7F7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56" name="Google Shape;756;p54"/>
              <p:cNvSpPr/>
              <p:nvPr/>
            </p:nvSpPr>
            <p:spPr>
              <a:xfrm rot="8400000">
                <a:off x="7683840" y="2280600"/>
                <a:ext cx="44280" cy="26280"/>
              </a:xfrm>
              <a:prstGeom prst="round2SameRect">
                <a:avLst>
                  <a:gd name="adj1" fmla="val 31004"/>
                  <a:gd name="adj2" fmla="val 0"/>
                </a:avLst>
              </a:prstGeom>
              <a:solidFill>
                <a:srgbClr val="7F7F7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grpSp>
        <p:grpSp>
          <p:nvGrpSpPr>
            <p:cNvPr id="757" name="Google Shape;757;p54"/>
            <p:cNvGrpSpPr/>
            <p:nvPr/>
          </p:nvGrpSpPr>
          <p:grpSpPr>
            <a:xfrm>
              <a:off x="7485120" y="2058840"/>
              <a:ext cx="252000" cy="244800"/>
              <a:chOff x="7485120" y="2058840"/>
              <a:chExt cx="252000" cy="244800"/>
            </a:xfrm>
          </p:grpSpPr>
          <p:sp>
            <p:nvSpPr>
              <p:cNvPr id="758" name="Google Shape;758;p54"/>
              <p:cNvSpPr/>
              <p:nvPr/>
            </p:nvSpPr>
            <p:spPr>
              <a:xfrm>
                <a:off x="7706520" y="2148120"/>
                <a:ext cx="30600" cy="29160"/>
              </a:xfrm>
              <a:custGeom>
                <a:avLst/>
                <a:gdLst/>
                <a:ahLst/>
                <a:cxnLst/>
                <a:rect l="l" t="t" r="r" b="b"/>
                <a:pathLst>
                  <a:path w="2376266" h="2700265" extrusionOk="0">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59" name="Google Shape;759;p54"/>
              <p:cNvSpPr/>
              <p:nvPr/>
            </p:nvSpPr>
            <p:spPr>
              <a:xfrm>
                <a:off x="7496640" y="2211120"/>
                <a:ext cx="34920" cy="33480"/>
              </a:xfrm>
              <a:custGeom>
                <a:avLst/>
                <a:gdLst/>
                <a:ahLst/>
                <a:cxnLst/>
                <a:rect l="l" t="t" r="r" b="b"/>
                <a:pathLst>
                  <a:path w="4088964" h="4259405" extrusionOk="0">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60" name="Google Shape;760;p54"/>
              <p:cNvSpPr/>
              <p:nvPr/>
            </p:nvSpPr>
            <p:spPr>
              <a:xfrm>
                <a:off x="7590960" y="2058840"/>
                <a:ext cx="34920" cy="33480"/>
              </a:xfrm>
              <a:custGeom>
                <a:avLst/>
                <a:gdLst/>
                <a:ahLst/>
                <a:cxnLst/>
                <a:rect l="l" t="t" r="r" b="b"/>
                <a:pathLst>
                  <a:path w="4020621" h="4012920" extrusionOk="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61" name="Google Shape;761;p54"/>
              <p:cNvSpPr/>
              <p:nvPr/>
            </p:nvSpPr>
            <p:spPr>
              <a:xfrm rot="9900000">
                <a:off x="7667280" y="2085480"/>
                <a:ext cx="31320" cy="36000"/>
              </a:xfrm>
              <a:custGeom>
                <a:avLst/>
                <a:gdLst/>
                <a:ahLst/>
                <a:cxnLst/>
                <a:rect l="l" t="t" r="r" b="b"/>
                <a:pathLst>
                  <a:path w="3370953" h="4064034" extrusionOk="0">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spcFirstLastPara="1" wrap="square" lIns="68575" tIns="13500" rIns="68575" bIns="135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62" name="Google Shape;762;p54"/>
              <p:cNvSpPr/>
              <p:nvPr/>
            </p:nvSpPr>
            <p:spPr>
              <a:xfrm rot="3600000">
                <a:off x="7526880" y="2231640"/>
                <a:ext cx="13680" cy="42480"/>
              </a:xfrm>
              <a:custGeom>
                <a:avLst/>
                <a:gdLst/>
                <a:ahLst/>
                <a:cxnLst/>
                <a:rect l="l" t="t" r="r" b="b"/>
                <a:pathLst>
                  <a:path w="1327763" h="3920353" extrusionOk="0">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spcFirstLastPara="1" wrap="square" lIns="68575" tIns="15925" rIns="68575" bIns="159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63" name="Google Shape;763;p54"/>
              <p:cNvSpPr/>
              <p:nvPr/>
            </p:nvSpPr>
            <p:spPr>
              <a:xfrm>
                <a:off x="7485120" y="2183040"/>
                <a:ext cx="29520" cy="21960"/>
              </a:xfrm>
              <a:custGeom>
                <a:avLst/>
                <a:gdLst/>
                <a:ahLst/>
                <a:cxnLst/>
                <a:rect l="l" t="t" r="r" b="b"/>
                <a:pathLst>
                  <a:path w="3744416" h="2952328" extrusionOk="0">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64" name="Google Shape;764;p54"/>
              <p:cNvSpPr/>
              <p:nvPr/>
            </p:nvSpPr>
            <p:spPr>
              <a:xfrm>
                <a:off x="7571160" y="2275560"/>
                <a:ext cx="27000" cy="28080"/>
              </a:xfrm>
              <a:custGeom>
                <a:avLst/>
                <a:gdLst/>
                <a:ahLst/>
                <a:cxnLst/>
                <a:rect l="l" t="t" r="r" b="b"/>
                <a:pathLst>
                  <a:path w="3708000" h="4031150" extrusionOk="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65" name="Google Shape;765;p54"/>
              <p:cNvSpPr/>
              <p:nvPr/>
            </p:nvSpPr>
            <p:spPr>
              <a:xfrm>
                <a:off x="7647120" y="2266920"/>
                <a:ext cx="22680" cy="28080"/>
              </a:xfrm>
              <a:custGeom>
                <a:avLst/>
                <a:gdLst/>
                <a:ahLst/>
                <a:cxnLst/>
                <a:rect l="l" t="t" r="r" b="b"/>
                <a:pathLst>
                  <a:path w="3039346" h="3913585" extrusionOk="0">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66" name="Google Shape;766;p54"/>
              <p:cNvSpPr/>
              <p:nvPr/>
            </p:nvSpPr>
            <p:spPr>
              <a:xfrm>
                <a:off x="7709760" y="2182680"/>
                <a:ext cx="27360" cy="26280"/>
              </a:xfrm>
              <a:custGeom>
                <a:avLst/>
                <a:gdLst/>
                <a:ahLst/>
                <a:cxnLst/>
                <a:rect l="l" t="t" r="r" b="b"/>
                <a:pathLst>
                  <a:path w="3960440" h="3960000" extrusionOk="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spcFirstLastPara="1" wrap="square" lIns="68575" tIns="9975" rIns="68575" bIns="99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67" name="Google Shape;767;p54"/>
              <p:cNvSpPr/>
              <p:nvPr/>
            </p:nvSpPr>
            <p:spPr>
              <a:xfrm>
                <a:off x="7696800" y="2112120"/>
                <a:ext cx="22680" cy="32040"/>
              </a:xfrm>
              <a:custGeom>
                <a:avLst/>
                <a:gdLst/>
                <a:ahLst/>
                <a:cxnLst/>
                <a:rect l="l" t="t" r="r" b="b"/>
                <a:pathLst>
                  <a:path w="2745756" h="4032448" extrusionOk="0">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68" name="Google Shape;768;p54"/>
              <p:cNvSpPr/>
              <p:nvPr/>
            </p:nvSpPr>
            <p:spPr>
              <a:xfrm>
                <a:off x="7610040" y="2283480"/>
                <a:ext cx="26640" cy="1764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spcFirstLastPara="1" wrap="square" lIns="68575" tIns="6750" rIns="68575" bIns="6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69" name="Google Shape;769;p54"/>
              <p:cNvSpPr/>
              <p:nvPr/>
            </p:nvSpPr>
            <p:spPr>
              <a:xfrm rot="678600">
                <a:off x="7670160" y="2244960"/>
                <a:ext cx="29880" cy="29160"/>
              </a:xfrm>
              <a:custGeom>
                <a:avLst/>
                <a:gdLst/>
                <a:ahLst/>
                <a:cxnLst/>
                <a:rect l="l" t="t" r="r" b="b"/>
                <a:pathLst>
                  <a:path w="3890413" h="3948462" extrusionOk="0">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70" name="Google Shape;770;p54"/>
              <p:cNvSpPr/>
              <p:nvPr/>
            </p:nvSpPr>
            <p:spPr>
              <a:xfrm>
                <a:off x="7526520" y="2090160"/>
                <a:ext cx="28080" cy="30600"/>
              </a:xfrm>
              <a:custGeom>
                <a:avLst/>
                <a:gdLst/>
                <a:ahLst/>
                <a:cxnLst/>
                <a:rect l="l" t="t" r="r" b="b"/>
                <a:pathLst>
                  <a:path w="3456727" h="3938119" extrusionOk="0">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71" name="Google Shape;771;p54"/>
              <p:cNvSpPr/>
              <p:nvPr/>
            </p:nvSpPr>
            <p:spPr>
              <a:xfrm>
                <a:off x="7629840" y="2068560"/>
                <a:ext cx="29880" cy="28800"/>
              </a:xfrm>
              <a:custGeom>
                <a:avLst/>
                <a:gdLst/>
                <a:ahLst/>
                <a:cxnLst/>
                <a:rect l="l" t="t" r="r" b="b"/>
                <a:pathLst>
                  <a:path w="3960440" h="3960000" extrusionOk="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72" name="Google Shape;772;p54"/>
              <p:cNvSpPr/>
              <p:nvPr/>
            </p:nvSpPr>
            <p:spPr>
              <a:xfrm rot="2648400">
                <a:off x="7565760" y="2067840"/>
                <a:ext cx="12960" cy="32400"/>
              </a:xfrm>
              <a:custGeom>
                <a:avLst/>
                <a:gdLst/>
                <a:ahLst/>
                <a:cxnLst/>
                <a:rect l="l" t="t" r="r" b="b"/>
                <a:pathLst>
                  <a:path w="1862952" h="4764557" extrusionOk="0">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73" name="Google Shape;773;p54"/>
              <p:cNvSpPr/>
              <p:nvPr/>
            </p:nvSpPr>
            <p:spPr>
              <a:xfrm rot="8580000">
                <a:off x="7540200" y="2260800"/>
                <a:ext cx="28080" cy="27000"/>
              </a:xfrm>
              <a:custGeom>
                <a:avLst/>
                <a:gdLst/>
                <a:ahLst/>
                <a:cxnLst/>
                <a:rect l="l" t="t" r="r" b="b"/>
                <a:pathLst>
                  <a:path w="3872365" h="3862045" extrusionOk="0">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74" name="Google Shape;774;p54"/>
              <p:cNvSpPr/>
              <p:nvPr/>
            </p:nvSpPr>
            <p:spPr>
              <a:xfrm>
                <a:off x="7505280" y="2120400"/>
                <a:ext cx="25920" cy="21240"/>
              </a:xfrm>
              <a:custGeom>
                <a:avLst/>
                <a:gdLst/>
                <a:ahLst/>
                <a:cxnLst/>
                <a:rect l="l" t="t" r="r" b="b"/>
                <a:pathLst>
                  <a:path w="366142" h="316007" extrusionOk="0">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spcFirstLastPara="1" wrap="square" lIns="68575" tIns="8100" rIns="68575" bIns="81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75" name="Google Shape;775;p54"/>
              <p:cNvSpPr/>
              <p:nvPr/>
            </p:nvSpPr>
            <p:spPr>
              <a:xfrm>
                <a:off x="7706520" y="2212920"/>
                <a:ext cx="15120" cy="29520"/>
              </a:xfrm>
              <a:custGeom>
                <a:avLst/>
                <a:gdLst/>
                <a:ahLst/>
                <a:cxnLst/>
                <a:rect l="l" t="t" r="r" b="b"/>
                <a:pathLst>
                  <a:path w="225309" h="455920" extrusionOk="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76" name="Google Shape;776;p54"/>
              <p:cNvSpPr/>
              <p:nvPr/>
            </p:nvSpPr>
            <p:spPr>
              <a:xfrm>
                <a:off x="7490520" y="2151360"/>
                <a:ext cx="25200" cy="24120"/>
              </a:xfrm>
              <a:custGeom>
                <a:avLst/>
                <a:gdLst/>
                <a:ahLst/>
                <a:cxnLst/>
                <a:rect l="l" t="t" r="r" b="b"/>
                <a:pathLst>
                  <a:path w="299575" h="297454" extrusionOk="0">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grpSp>
          <p:nvGrpSpPr>
            <p:cNvPr id="777" name="Google Shape;777;p54"/>
            <p:cNvGrpSpPr/>
            <p:nvPr/>
          </p:nvGrpSpPr>
          <p:grpSpPr>
            <a:xfrm>
              <a:off x="7566840" y="2126520"/>
              <a:ext cx="93240" cy="115200"/>
              <a:chOff x="7566840" y="2126520"/>
              <a:chExt cx="93240" cy="115200"/>
            </a:xfrm>
          </p:grpSpPr>
          <p:sp>
            <p:nvSpPr>
              <p:cNvPr id="778" name="Google Shape;778;p54"/>
              <p:cNvSpPr/>
              <p:nvPr/>
            </p:nvSpPr>
            <p:spPr>
              <a:xfrm>
                <a:off x="7566840" y="2126520"/>
                <a:ext cx="93240" cy="115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79" name="Google Shape;779;p54"/>
              <p:cNvSpPr/>
              <p:nvPr/>
            </p:nvSpPr>
            <p:spPr>
              <a:xfrm>
                <a:off x="7571520" y="2131920"/>
                <a:ext cx="84240" cy="10368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80" name="Google Shape;780;p54"/>
              <p:cNvSpPr/>
              <p:nvPr/>
            </p:nvSpPr>
            <p:spPr>
              <a:xfrm>
                <a:off x="7596000" y="2178720"/>
                <a:ext cx="34200" cy="3024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81" name="Google Shape;781;p54"/>
              <p:cNvSpPr/>
              <p:nvPr/>
            </p:nvSpPr>
            <p:spPr>
              <a:xfrm>
                <a:off x="7600320" y="2155320"/>
                <a:ext cx="25560" cy="2088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82" name="Google Shape;782;p54"/>
              <p:cNvSpPr/>
              <p:nvPr/>
            </p:nvSpPr>
            <p:spPr>
              <a:xfrm>
                <a:off x="7609680" y="2186280"/>
                <a:ext cx="6840" cy="1296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sp>
        <p:nvSpPr>
          <p:cNvPr id="783" name="Google Shape;783;p54"/>
          <p:cNvSpPr/>
          <p:nvPr/>
        </p:nvSpPr>
        <p:spPr>
          <a:xfrm>
            <a:off x="6104160" y="4392090"/>
            <a:ext cx="1308420" cy="478710"/>
          </a:xfrm>
          <a:prstGeom prst="rect">
            <a:avLst/>
          </a:prstGeom>
          <a:noFill/>
          <a:ln>
            <a:noFill/>
          </a:ln>
        </p:spPr>
        <p:txBody>
          <a:bodyPr spcFirstLastPara="1" wrap="square" lIns="67500" tIns="33750" rIns="67500" bIns="33750" anchor="t" anchorCtr="0">
            <a:noAutofit/>
          </a:bodyPr>
          <a:lstStyle/>
          <a:p>
            <a:pPr marL="0" marR="0" lvl="0" indent="0" algn="l" rtl="0">
              <a:lnSpc>
                <a:spcPct val="100000"/>
              </a:lnSpc>
              <a:spcBef>
                <a:spcPts val="0"/>
              </a:spcBef>
              <a:spcAft>
                <a:spcPts val="0"/>
              </a:spcAft>
              <a:buNone/>
            </a:pPr>
            <a:r>
              <a:rPr lang="en" sz="1400" b="0" strike="noStrike">
                <a:solidFill>
                  <a:schemeClr val="dk1"/>
                </a:solidFill>
                <a:latin typeface="Calibri"/>
                <a:ea typeface="Calibri"/>
                <a:cs typeface="Calibri"/>
                <a:sym typeface="Calibri"/>
              </a:rPr>
              <a:t>Connect to BCAP</a:t>
            </a:r>
            <a:endParaRPr sz="1400" b="0" strike="noStrik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strike="noStrike">
              <a:solidFill>
                <a:srgbClr val="000000"/>
              </a:solidFill>
              <a:latin typeface="Arial"/>
              <a:ea typeface="Arial"/>
              <a:cs typeface="Arial"/>
              <a:sym typeface="Arial"/>
            </a:endParaRPr>
          </a:p>
        </p:txBody>
      </p:sp>
      <p:grpSp>
        <p:nvGrpSpPr>
          <p:cNvPr id="784" name="Google Shape;784;p54"/>
          <p:cNvGrpSpPr/>
          <p:nvPr/>
        </p:nvGrpSpPr>
        <p:grpSpPr>
          <a:xfrm>
            <a:off x="5482080" y="2370870"/>
            <a:ext cx="991980" cy="991980"/>
            <a:chOff x="7309440" y="3161160"/>
            <a:chExt cx="1322640" cy="1322640"/>
          </a:xfrm>
        </p:grpSpPr>
        <p:pic>
          <p:nvPicPr>
            <p:cNvPr id="785" name="Google Shape;785;p54"/>
            <p:cNvPicPr preferRelativeResize="0"/>
            <p:nvPr/>
          </p:nvPicPr>
          <p:blipFill rotWithShape="1">
            <a:blip r:embed="rId6">
              <a:alphaModFix/>
            </a:blip>
            <a:srcRect/>
            <a:stretch/>
          </p:blipFill>
          <p:spPr>
            <a:xfrm>
              <a:off x="7309440" y="3161160"/>
              <a:ext cx="1322640" cy="1322640"/>
            </a:xfrm>
            <a:prstGeom prst="rect">
              <a:avLst/>
            </a:prstGeom>
            <a:noFill/>
            <a:ln>
              <a:noFill/>
            </a:ln>
          </p:spPr>
        </p:pic>
        <p:grpSp>
          <p:nvGrpSpPr>
            <p:cNvPr id="786" name="Google Shape;786;p54"/>
            <p:cNvGrpSpPr/>
            <p:nvPr/>
          </p:nvGrpSpPr>
          <p:grpSpPr>
            <a:xfrm>
              <a:off x="7838280" y="3734280"/>
              <a:ext cx="316800" cy="385560"/>
              <a:chOff x="7838280" y="3734280"/>
              <a:chExt cx="316800" cy="385560"/>
            </a:xfrm>
          </p:grpSpPr>
          <p:sp>
            <p:nvSpPr>
              <p:cNvPr id="787" name="Google Shape;787;p54"/>
              <p:cNvSpPr/>
              <p:nvPr/>
            </p:nvSpPr>
            <p:spPr>
              <a:xfrm>
                <a:off x="7838280" y="3734280"/>
                <a:ext cx="316800" cy="38556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88" name="Google Shape;788;p54"/>
              <p:cNvSpPr/>
              <p:nvPr/>
            </p:nvSpPr>
            <p:spPr>
              <a:xfrm>
                <a:off x="7854120" y="3752280"/>
                <a:ext cx="285840" cy="34776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89" name="Google Shape;789;p54"/>
              <p:cNvSpPr/>
              <p:nvPr/>
            </p:nvSpPr>
            <p:spPr>
              <a:xfrm>
                <a:off x="7936200" y="3909240"/>
                <a:ext cx="116640" cy="10188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90" name="Google Shape;790;p54"/>
              <p:cNvSpPr/>
              <p:nvPr/>
            </p:nvSpPr>
            <p:spPr>
              <a:xfrm>
                <a:off x="7951320" y="3830760"/>
                <a:ext cx="87840" cy="7056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19425" rIns="67500" bIns="194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91" name="Google Shape;791;p54"/>
              <p:cNvSpPr/>
              <p:nvPr/>
            </p:nvSpPr>
            <p:spPr>
              <a:xfrm>
                <a:off x="7983000" y="3933720"/>
                <a:ext cx="23760" cy="4464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sp>
        <p:nvSpPr>
          <p:cNvPr id="792" name="Google Shape;792;p54"/>
          <p:cNvSpPr/>
          <p:nvPr/>
        </p:nvSpPr>
        <p:spPr>
          <a:xfrm>
            <a:off x="4793310" y="3488130"/>
            <a:ext cx="133110" cy="126630"/>
          </a:xfrm>
          <a:prstGeom prst="star5">
            <a:avLst>
              <a:gd name="adj" fmla="val 19098"/>
              <a:gd name="hf" fmla="val 105146"/>
              <a:gd name="vf" fmla="val 110557"/>
            </a:avLst>
          </a:prstGeom>
          <a:solidFill>
            <a:srgbClr val="FFFF00"/>
          </a:solidFill>
          <a:ln w="12700" cap="flat" cmpd="sng">
            <a:solidFill>
              <a:srgbClr val="43729D"/>
            </a:solidFill>
            <a:prstDash val="solid"/>
            <a:miter lim="800000"/>
            <a:headEnd type="none" w="sm" len="sm"/>
            <a:tailEnd type="none" w="sm" len="sm"/>
          </a:ln>
        </p:spPr>
        <p:txBody>
          <a:bodyPr spcFirstLastPara="1" wrap="square" lIns="67500" tIns="14850" rIns="67500" bIns="148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pic>
        <p:nvPicPr>
          <p:cNvPr id="793" name="Google Shape;793;p54"/>
          <p:cNvPicPr preferRelativeResize="0"/>
          <p:nvPr/>
        </p:nvPicPr>
        <p:blipFill rotWithShape="1">
          <a:blip r:embed="rId5">
            <a:alphaModFix/>
          </a:blip>
          <a:srcRect/>
          <a:stretch/>
        </p:blipFill>
        <p:spPr>
          <a:xfrm>
            <a:off x="5883840" y="2821770"/>
            <a:ext cx="171180" cy="221940"/>
          </a:xfrm>
          <a:prstGeom prst="rect">
            <a:avLst/>
          </a:prstGeom>
          <a:noFill/>
          <a:ln w="9525" cap="flat" cmpd="sng">
            <a:solidFill>
              <a:srgbClr val="00B050"/>
            </a:solidFill>
            <a:prstDash val="solid"/>
            <a:round/>
            <a:headEnd type="none" w="sm" len="sm"/>
            <a:tailEnd type="none" w="sm" len="sm"/>
          </a:ln>
        </p:spPr>
      </p:pic>
      <p:pic>
        <p:nvPicPr>
          <p:cNvPr id="794" name="Google Shape;794;p54"/>
          <p:cNvPicPr preferRelativeResize="0"/>
          <p:nvPr/>
        </p:nvPicPr>
        <p:blipFill rotWithShape="1">
          <a:blip r:embed="rId5">
            <a:alphaModFix/>
          </a:blip>
          <a:srcRect/>
          <a:stretch/>
        </p:blipFill>
        <p:spPr>
          <a:xfrm>
            <a:off x="6006960" y="1463940"/>
            <a:ext cx="140940" cy="182790"/>
          </a:xfrm>
          <a:prstGeom prst="rect">
            <a:avLst/>
          </a:prstGeom>
          <a:noFill/>
          <a:ln w="9525" cap="flat" cmpd="sng">
            <a:solidFill>
              <a:srgbClr val="00B050"/>
            </a:solidFill>
            <a:prstDash val="solid"/>
            <a:round/>
            <a:headEnd type="none" w="sm" len="sm"/>
            <a:tailEnd type="none" w="sm" len="sm"/>
          </a:ln>
        </p:spPr>
      </p:pic>
      <p:grpSp>
        <p:nvGrpSpPr>
          <p:cNvPr id="795" name="Google Shape;795;p54"/>
          <p:cNvGrpSpPr/>
          <p:nvPr/>
        </p:nvGrpSpPr>
        <p:grpSpPr>
          <a:xfrm>
            <a:off x="5822820" y="2825550"/>
            <a:ext cx="325819" cy="345477"/>
            <a:chOff x="7763760" y="3767400"/>
            <a:chExt cx="434426" cy="460636"/>
          </a:xfrm>
        </p:grpSpPr>
        <p:grpSp>
          <p:nvGrpSpPr>
            <p:cNvPr id="796" name="Google Shape;796;p54"/>
            <p:cNvGrpSpPr/>
            <p:nvPr/>
          </p:nvGrpSpPr>
          <p:grpSpPr>
            <a:xfrm>
              <a:off x="7776720" y="3775868"/>
              <a:ext cx="347392" cy="344151"/>
              <a:chOff x="7776720" y="3775868"/>
              <a:chExt cx="347392" cy="344151"/>
            </a:xfrm>
          </p:grpSpPr>
          <p:sp>
            <p:nvSpPr>
              <p:cNvPr id="797" name="Google Shape;797;p54"/>
              <p:cNvSpPr/>
              <p:nvPr/>
            </p:nvSpPr>
            <p:spPr>
              <a:xfrm rot="8201400">
                <a:off x="8077320" y="3998160"/>
                <a:ext cx="38160" cy="40320"/>
              </a:xfrm>
              <a:custGeom>
                <a:avLst/>
                <a:gdLst/>
                <a:ahLst/>
                <a:cxnLst/>
                <a:rect l="l" t="t" r="r" b="b"/>
                <a:pathLst>
                  <a:path w="4285801" h="4725490" extrusionOk="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spcFirstLastPara="1" wrap="square" lIns="68575" tIns="15125" rIns="68575" bIns="151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98" name="Google Shape;798;p54"/>
              <p:cNvSpPr/>
              <p:nvPr/>
            </p:nvSpPr>
            <p:spPr>
              <a:xfrm rot="-900000">
                <a:off x="7786800" y="3873240"/>
                <a:ext cx="34920" cy="27000"/>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99" name="Google Shape;799;p54"/>
              <p:cNvSpPr/>
              <p:nvPr/>
            </p:nvSpPr>
            <p:spPr>
              <a:xfrm rot="5400000" flipH="1">
                <a:off x="8075520" y="3868920"/>
                <a:ext cx="33480" cy="34920"/>
              </a:xfrm>
              <a:custGeom>
                <a:avLst/>
                <a:gdLst/>
                <a:ahLst/>
                <a:cxnLst/>
                <a:rect l="l" t="t" r="r" b="b"/>
                <a:pathLst>
                  <a:path w="3287892" h="3786923" extrusionOk="0">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spcFirstLastPara="1" wrap="square" lIns="68575" tIns="13225" rIns="68575" bIns="132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00" name="Google Shape;800;p54"/>
              <p:cNvSpPr/>
              <p:nvPr/>
            </p:nvSpPr>
            <p:spPr>
              <a:xfrm>
                <a:off x="8097120" y="3944160"/>
                <a:ext cx="25200" cy="24120"/>
              </a:xfrm>
              <a:custGeom>
                <a:avLst/>
                <a:gdLst/>
                <a:ahLst/>
                <a:cxnLst/>
                <a:rect l="l" t="t" r="r" b="b"/>
                <a:pathLst>
                  <a:path w="2801488" h="2964099" extrusionOk="0">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spcFirstLastPara="1" wrap="square" lIns="68575" tIns="9175" rIns="68575" bIns="91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01" name="Google Shape;801;p54"/>
              <p:cNvSpPr/>
              <p:nvPr/>
            </p:nvSpPr>
            <p:spPr>
              <a:xfrm>
                <a:off x="7828920" y="3819960"/>
                <a:ext cx="34920" cy="25920"/>
              </a:xfrm>
              <a:custGeom>
                <a:avLst/>
                <a:gdLst/>
                <a:ahLst/>
                <a:cxnLst/>
                <a:rect l="l" t="t" r="r" b="b"/>
                <a:pathLst>
                  <a:path w="3960000" h="3064028" extrusionOk="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spcFirstLastPara="1" wrap="square" lIns="68575" tIns="9725" rIns="68575" bIns="97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02" name="Google Shape;802;p54"/>
              <p:cNvSpPr/>
              <p:nvPr/>
            </p:nvSpPr>
            <p:spPr>
              <a:xfrm>
                <a:off x="7872480" y="4079520"/>
                <a:ext cx="33120" cy="2196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03" name="Google Shape;803;p54"/>
              <p:cNvSpPr/>
              <p:nvPr/>
            </p:nvSpPr>
            <p:spPr>
              <a:xfrm rot="2498400">
                <a:off x="7896600" y="3783240"/>
                <a:ext cx="34920" cy="33480"/>
              </a:xfrm>
              <a:custGeom>
                <a:avLst/>
                <a:gdLst/>
                <a:ahLst/>
                <a:cxnLst/>
                <a:rect l="l" t="t" r="r" b="b"/>
                <a:pathLst>
                  <a:path w="3860438" h="3938940" extrusionOk="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04" name="Google Shape;804;p54"/>
              <p:cNvSpPr/>
              <p:nvPr/>
            </p:nvSpPr>
            <p:spPr>
              <a:xfrm rot="-2130000">
                <a:off x="8011080" y="3787920"/>
                <a:ext cx="11520" cy="42840"/>
              </a:xfrm>
              <a:custGeom>
                <a:avLst/>
                <a:gdLst/>
                <a:ahLst/>
                <a:cxnLst/>
                <a:rect l="l" t="t" r="r" b="b"/>
                <a:pathLst>
                  <a:path w="1323851" h="5014044" extrusionOk="0">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spcFirstLastPara="1" wrap="square" lIns="68575" tIns="16200" rIns="68575" bIns="162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05" name="Google Shape;805;p54"/>
              <p:cNvSpPr/>
              <p:nvPr/>
            </p:nvSpPr>
            <p:spPr>
              <a:xfrm rot="-8100000">
                <a:off x="7957440" y="4079880"/>
                <a:ext cx="5760" cy="44640"/>
              </a:xfrm>
              <a:custGeom>
                <a:avLst/>
                <a:gdLst/>
                <a:ahLst/>
                <a:cxnLst/>
                <a:rect l="l" t="t" r="r" b="b"/>
                <a:pathLst>
                  <a:path w="65631" h="460327" extrusionOk="0">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spcFirstLastPara="1" wrap="square" lIns="68575" tIns="16725" rIns="68575" bIns="167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06" name="Google Shape;806;p54"/>
              <p:cNvSpPr/>
              <p:nvPr/>
            </p:nvSpPr>
            <p:spPr>
              <a:xfrm>
                <a:off x="8014680" y="4073400"/>
                <a:ext cx="12240" cy="33480"/>
              </a:xfrm>
              <a:custGeom>
                <a:avLst/>
                <a:gdLst/>
                <a:ahLst/>
                <a:cxnLst/>
                <a:rect l="l" t="t" r="r" b="b"/>
                <a:pathLst>
                  <a:path w="1397263" h="3871427" extrusionOk="0">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07" name="Google Shape;807;p54"/>
              <p:cNvSpPr/>
              <p:nvPr/>
            </p:nvSpPr>
            <p:spPr>
              <a:xfrm rot="10800000">
                <a:off x="7932960" y="3783960"/>
                <a:ext cx="31320" cy="29880"/>
              </a:xfrm>
              <a:custGeom>
                <a:avLst/>
                <a:gdLst/>
                <a:ahLst/>
                <a:cxnLst/>
                <a:rect l="l" t="t" r="r" b="b"/>
                <a:pathLst>
                  <a:path w="3982665" h="3915008" extrusionOk="0">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08" name="Google Shape;808;p54"/>
              <p:cNvSpPr/>
              <p:nvPr/>
            </p:nvSpPr>
            <p:spPr>
              <a:xfrm>
                <a:off x="7834320" y="4053240"/>
                <a:ext cx="31320" cy="29880"/>
              </a:xfrm>
              <a:custGeom>
                <a:avLst/>
                <a:gdLst/>
                <a:ahLst/>
                <a:cxnLst/>
                <a:rect l="l" t="t" r="r" b="b"/>
                <a:pathLst>
                  <a:path w="3928707" h="3954781" extrusionOk="0">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09" name="Google Shape;809;p54"/>
              <p:cNvSpPr/>
              <p:nvPr/>
            </p:nvSpPr>
            <p:spPr>
              <a:xfrm>
                <a:off x="7968240" y="3787560"/>
                <a:ext cx="29520" cy="28800"/>
              </a:xfrm>
              <a:custGeom>
                <a:avLst/>
                <a:gdLst/>
                <a:ahLst/>
                <a:cxnLst/>
                <a:rect l="l" t="t" r="r" b="b"/>
                <a:pathLst>
                  <a:path w="3888432" h="3984815" extrusionOk="0">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10" name="Google Shape;810;p54"/>
              <p:cNvSpPr/>
              <p:nvPr/>
            </p:nvSpPr>
            <p:spPr>
              <a:xfrm>
                <a:off x="8070480" y="4037040"/>
                <a:ext cx="29520" cy="19800"/>
              </a:xfrm>
              <a:custGeom>
                <a:avLst/>
                <a:gdLst/>
                <a:ahLst/>
                <a:cxnLst/>
                <a:rect l="l" t="t" r="r" b="b"/>
                <a:pathLst>
                  <a:path w="3960000" h="2808000" extrusionOk="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11" name="Google Shape;811;p54"/>
              <p:cNvSpPr/>
              <p:nvPr/>
            </p:nvSpPr>
            <p:spPr>
              <a:xfrm>
                <a:off x="7805880" y="4020840"/>
                <a:ext cx="29520" cy="28080"/>
              </a:xfrm>
              <a:custGeom>
                <a:avLst/>
                <a:gdLst/>
                <a:ahLst/>
                <a:cxnLst/>
                <a:rect l="l" t="t" r="r" b="b"/>
                <a:pathLst>
                  <a:path w="3971162" h="3968213" extrusionOk="0">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12" name="Google Shape;812;p54"/>
              <p:cNvSpPr/>
              <p:nvPr/>
            </p:nvSpPr>
            <p:spPr>
              <a:xfrm>
                <a:off x="8091360" y="3974760"/>
                <a:ext cx="29520" cy="19800"/>
              </a:xfrm>
              <a:custGeom>
                <a:avLst/>
                <a:gdLst/>
                <a:ahLst/>
                <a:cxnLst/>
                <a:rect l="l" t="t" r="r" b="b"/>
                <a:pathLst>
                  <a:path w="3888432" h="2736304" extrusionOk="0">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13" name="Google Shape;813;p54"/>
              <p:cNvSpPr/>
              <p:nvPr/>
            </p:nvSpPr>
            <p:spPr>
              <a:xfrm>
                <a:off x="7974360" y="4083120"/>
                <a:ext cx="26640" cy="31320"/>
              </a:xfrm>
              <a:custGeom>
                <a:avLst/>
                <a:gdLst/>
                <a:ahLst/>
                <a:cxnLst/>
                <a:rect l="l" t="t" r="r" b="b"/>
                <a:pathLst>
                  <a:path w="3240944" h="3949460" extrusionOk="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spcFirstLastPara="1" wrap="square" lIns="68575" tIns="11875" rIns="68575" bIns="1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14" name="Google Shape;814;p54"/>
              <p:cNvSpPr/>
              <p:nvPr/>
            </p:nvSpPr>
            <p:spPr>
              <a:xfrm>
                <a:off x="7804080" y="3840480"/>
                <a:ext cx="26640" cy="29520"/>
              </a:xfrm>
              <a:custGeom>
                <a:avLst/>
                <a:gdLst/>
                <a:ahLst/>
                <a:cxnLst/>
                <a:rect l="l" t="t" r="r" b="b"/>
                <a:pathLst>
                  <a:path w="3319870" h="3842533" extrusionOk="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15" name="Google Shape;815;p54"/>
              <p:cNvSpPr/>
              <p:nvPr/>
            </p:nvSpPr>
            <p:spPr>
              <a:xfrm>
                <a:off x="8059680" y="3834720"/>
                <a:ext cx="30240" cy="28800"/>
              </a:xfrm>
              <a:custGeom>
                <a:avLst/>
                <a:gdLst/>
                <a:ahLst/>
                <a:cxnLst/>
                <a:rect l="l" t="t" r="r" b="b"/>
                <a:pathLst>
                  <a:path w="2956013" h="2941055" extrusionOk="0">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816" name="Google Shape;816;p54"/>
              <p:cNvSpPr/>
              <p:nvPr/>
            </p:nvSpPr>
            <p:spPr>
              <a:xfrm flipH="1">
                <a:off x="8031960" y="3811680"/>
                <a:ext cx="39240" cy="23760"/>
              </a:xfrm>
              <a:custGeom>
                <a:avLst/>
                <a:gdLst/>
                <a:ahLst/>
                <a:cxnLst/>
                <a:rect l="l" t="t" r="r" b="b"/>
                <a:pathLst>
                  <a:path w="3980365" h="2532594" extrusionOk="0">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spcFirstLastPara="1" wrap="square" lIns="68575" tIns="8900" rIns="68575" bIns="89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17" name="Google Shape;817;p54"/>
              <p:cNvSpPr/>
              <p:nvPr/>
            </p:nvSpPr>
            <p:spPr>
              <a:xfrm>
                <a:off x="8091720" y="3907800"/>
                <a:ext cx="31680" cy="30960"/>
              </a:xfrm>
              <a:custGeom>
                <a:avLst/>
                <a:gdLst/>
                <a:ahLst/>
                <a:cxnLst/>
                <a:rect l="l" t="t" r="r" b="b"/>
                <a:pathLst>
                  <a:path w="3860876" h="3940019" extrusionOk="0">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18" name="Google Shape;818;p54"/>
              <p:cNvSpPr/>
              <p:nvPr/>
            </p:nvSpPr>
            <p:spPr>
              <a:xfrm>
                <a:off x="7914240" y="4084920"/>
                <a:ext cx="31320" cy="33840"/>
              </a:xfrm>
              <a:custGeom>
                <a:avLst/>
                <a:gdLst/>
                <a:ahLst/>
                <a:cxnLst/>
                <a:rect l="l" t="t" r="r" b="b"/>
                <a:pathLst>
                  <a:path w="2765122" h="3110058" extrusionOk="0">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819" name="Google Shape;819;p54"/>
              <p:cNvSpPr/>
              <p:nvPr/>
            </p:nvSpPr>
            <p:spPr>
              <a:xfrm>
                <a:off x="7776720" y="3935160"/>
                <a:ext cx="28440" cy="23040"/>
              </a:xfrm>
              <a:custGeom>
                <a:avLst/>
                <a:gdLst/>
                <a:ahLst/>
                <a:cxnLst/>
                <a:rect l="l" t="t" r="r" b="b"/>
                <a:pathLst>
                  <a:path w="3985089" h="3350285" extrusionOk="0">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20" name="Google Shape;820;p54"/>
              <p:cNvSpPr/>
              <p:nvPr/>
            </p:nvSpPr>
            <p:spPr>
              <a:xfrm>
                <a:off x="7777440" y="3959280"/>
                <a:ext cx="30960" cy="23040"/>
              </a:xfrm>
              <a:custGeom>
                <a:avLst/>
                <a:gdLst/>
                <a:ahLst/>
                <a:cxnLst/>
                <a:rect l="l" t="t" r="r" b="b"/>
                <a:pathLst>
                  <a:path w="3949160" h="3051548" extrusionOk="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21" name="Google Shape;821;p54"/>
              <p:cNvSpPr/>
              <p:nvPr/>
            </p:nvSpPr>
            <p:spPr>
              <a:xfrm rot="10800000">
                <a:off x="7782480" y="3905640"/>
                <a:ext cx="26640" cy="27360"/>
              </a:xfrm>
              <a:custGeom>
                <a:avLst/>
                <a:gdLst/>
                <a:ahLst/>
                <a:cxnLst/>
                <a:rect l="l" t="t" r="r" b="b"/>
                <a:pathLst>
                  <a:path w="3672275" h="3963955" extrusionOk="0">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22" name="Google Shape;822;p54"/>
              <p:cNvSpPr/>
              <p:nvPr/>
            </p:nvSpPr>
            <p:spPr>
              <a:xfrm>
                <a:off x="7868520" y="3798720"/>
                <a:ext cx="26280" cy="25200"/>
              </a:xfrm>
              <a:custGeom>
                <a:avLst/>
                <a:gdLst/>
                <a:ahLst/>
                <a:cxnLst/>
                <a:rect l="l" t="t" r="r" b="b"/>
                <a:pathLst>
                  <a:path w="3960440" h="3960000" extrusionOk="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9450" rIns="68575" bIns="94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23" name="Google Shape;823;p54"/>
              <p:cNvSpPr/>
              <p:nvPr/>
            </p:nvSpPr>
            <p:spPr>
              <a:xfrm flipH="1">
                <a:off x="7786080" y="3988440"/>
                <a:ext cx="29880" cy="27720"/>
              </a:xfrm>
              <a:custGeom>
                <a:avLst/>
                <a:gdLst/>
                <a:ahLst/>
                <a:cxnLst/>
                <a:rect l="l" t="t" r="r" b="b"/>
                <a:pathLst>
                  <a:path w="3948393" h="3817544" extrusionOk="0">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824" name="Google Shape;824;p54"/>
            <p:cNvSpPr/>
            <p:nvPr/>
          </p:nvSpPr>
          <p:spPr>
            <a:xfrm>
              <a:off x="7763760" y="3767400"/>
              <a:ext cx="380520" cy="365400"/>
            </a:xfrm>
            <a:prstGeom prst="donut">
              <a:avLst>
                <a:gd name="adj" fmla="val 14003"/>
              </a:avLst>
            </a:prstGeom>
            <a:solidFill>
              <a:schemeClr val="lt1">
                <a:alpha val="80000"/>
              </a:schemeClr>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grpSp>
          <p:nvGrpSpPr>
            <p:cNvPr id="825" name="Google Shape;825;p54"/>
            <p:cNvGrpSpPr/>
            <p:nvPr/>
          </p:nvGrpSpPr>
          <p:grpSpPr>
            <a:xfrm>
              <a:off x="7813800" y="3816720"/>
              <a:ext cx="384386" cy="411316"/>
              <a:chOff x="7813800" y="3816720"/>
              <a:chExt cx="384386" cy="411316"/>
            </a:xfrm>
          </p:grpSpPr>
          <p:sp>
            <p:nvSpPr>
              <p:cNvPr id="826" name="Google Shape;826;p54"/>
              <p:cNvSpPr/>
              <p:nvPr/>
            </p:nvSpPr>
            <p:spPr>
              <a:xfrm rot="8349000">
                <a:off x="8109720" y="4045320"/>
                <a:ext cx="27000" cy="198000"/>
              </a:xfrm>
              <a:custGeom>
                <a:avLst/>
                <a:gdLst/>
                <a:ahLst/>
                <a:cxnLst/>
                <a:rect l="l" t="t" r="r" b="b"/>
                <a:pathLst>
                  <a:path w="281140" h="2109330" extrusionOk="0">
                    <a:moveTo>
                      <a:pt x="0" y="2109328"/>
                    </a:moveTo>
                    <a:lnTo>
                      <a:pt x="0" y="0"/>
                    </a:lnTo>
                    <a:lnTo>
                      <a:pt x="281140" y="243113"/>
                    </a:lnTo>
                    <a:lnTo>
                      <a:pt x="281140" y="2109330"/>
                    </a:lnTo>
                    <a:close/>
                  </a:path>
                </a:pathLst>
              </a:custGeom>
              <a:solidFill>
                <a:srgbClr val="3F3F3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27" name="Google Shape;827;p54"/>
              <p:cNvSpPr/>
              <p:nvPr/>
            </p:nvSpPr>
            <p:spPr>
              <a:xfrm>
                <a:off x="7813800" y="3816720"/>
                <a:ext cx="277920" cy="266760"/>
              </a:xfrm>
              <a:prstGeom prst="donut">
                <a:avLst>
                  <a:gd name="adj" fmla="val 3665"/>
                </a:avLst>
              </a:prstGeom>
              <a:solidFill>
                <a:srgbClr val="7F7F7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28" name="Google Shape;828;p54"/>
              <p:cNvSpPr/>
              <p:nvPr/>
            </p:nvSpPr>
            <p:spPr>
              <a:xfrm rot="8400000">
                <a:off x="8024760" y="4047120"/>
                <a:ext cx="44280" cy="26280"/>
              </a:xfrm>
              <a:prstGeom prst="round2SameRect">
                <a:avLst>
                  <a:gd name="adj1" fmla="val 31004"/>
                  <a:gd name="adj2" fmla="val 0"/>
                </a:avLst>
              </a:prstGeom>
              <a:solidFill>
                <a:srgbClr val="7F7F7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grpSp>
        <p:grpSp>
          <p:nvGrpSpPr>
            <p:cNvPr id="829" name="Google Shape;829;p54"/>
            <p:cNvGrpSpPr/>
            <p:nvPr/>
          </p:nvGrpSpPr>
          <p:grpSpPr>
            <a:xfrm>
              <a:off x="7826040" y="3825360"/>
              <a:ext cx="252000" cy="244800"/>
              <a:chOff x="7826040" y="3825360"/>
              <a:chExt cx="252000" cy="244800"/>
            </a:xfrm>
          </p:grpSpPr>
          <p:sp>
            <p:nvSpPr>
              <p:cNvPr id="830" name="Google Shape;830;p54"/>
              <p:cNvSpPr/>
              <p:nvPr/>
            </p:nvSpPr>
            <p:spPr>
              <a:xfrm>
                <a:off x="8047440" y="3914640"/>
                <a:ext cx="30600" cy="29160"/>
              </a:xfrm>
              <a:custGeom>
                <a:avLst/>
                <a:gdLst/>
                <a:ahLst/>
                <a:cxnLst/>
                <a:rect l="l" t="t" r="r" b="b"/>
                <a:pathLst>
                  <a:path w="2376266" h="2700265" extrusionOk="0">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31" name="Google Shape;831;p54"/>
              <p:cNvSpPr/>
              <p:nvPr/>
            </p:nvSpPr>
            <p:spPr>
              <a:xfrm>
                <a:off x="7837920" y="3977640"/>
                <a:ext cx="34920" cy="33480"/>
              </a:xfrm>
              <a:custGeom>
                <a:avLst/>
                <a:gdLst/>
                <a:ahLst/>
                <a:cxnLst/>
                <a:rect l="l" t="t" r="r" b="b"/>
                <a:pathLst>
                  <a:path w="4088964" h="4259405" extrusionOk="0">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32" name="Google Shape;832;p54"/>
              <p:cNvSpPr/>
              <p:nvPr/>
            </p:nvSpPr>
            <p:spPr>
              <a:xfrm>
                <a:off x="7932240" y="3825360"/>
                <a:ext cx="34920" cy="33480"/>
              </a:xfrm>
              <a:custGeom>
                <a:avLst/>
                <a:gdLst/>
                <a:ahLst/>
                <a:cxnLst/>
                <a:rect l="l" t="t" r="r" b="b"/>
                <a:pathLst>
                  <a:path w="4020621" h="4012920" extrusionOk="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33" name="Google Shape;833;p54"/>
              <p:cNvSpPr/>
              <p:nvPr/>
            </p:nvSpPr>
            <p:spPr>
              <a:xfrm rot="9900000">
                <a:off x="8008200" y="3852000"/>
                <a:ext cx="31320" cy="36000"/>
              </a:xfrm>
              <a:custGeom>
                <a:avLst/>
                <a:gdLst/>
                <a:ahLst/>
                <a:cxnLst/>
                <a:rect l="l" t="t" r="r" b="b"/>
                <a:pathLst>
                  <a:path w="3370953" h="4064034" extrusionOk="0">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spcFirstLastPara="1" wrap="square" lIns="68575" tIns="13500" rIns="68575" bIns="135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34" name="Google Shape;834;p54"/>
              <p:cNvSpPr/>
              <p:nvPr/>
            </p:nvSpPr>
            <p:spPr>
              <a:xfrm rot="3600000">
                <a:off x="7868160" y="3998160"/>
                <a:ext cx="13680" cy="42480"/>
              </a:xfrm>
              <a:custGeom>
                <a:avLst/>
                <a:gdLst/>
                <a:ahLst/>
                <a:cxnLst/>
                <a:rect l="l" t="t" r="r" b="b"/>
                <a:pathLst>
                  <a:path w="1327763" h="3920353" extrusionOk="0">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spcFirstLastPara="1" wrap="square" lIns="68575" tIns="15925" rIns="68575" bIns="159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35" name="Google Shape;835;p54"/>
              <p:cNvSpPr/>
              <p:nvPr/>
            </p:nvSpPr>
            <p:spPr>
              <a:xfrm>
                <a:off x="7826040" y="3949560"/>
                <a:ext cx="29520" cy="21960"/>
              </a:xfrm>
              <a:custGeom>
                <a:avLst/>
                <a:gdLst/>
                <a:ahLst/>
                <a:cxnLst/>
                <a:rect l="l" t="t" r="r" b="b"/>
                <a:pathLst>
                  <a:path w="3744416" h="2952328" extrusionOk="0">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36" name="Google Shape;836;p54"/>
              <p:cNvSpPr/>
              <p:nvPr/>
            </p:nvSpPr>
            <p:spPr>
              <a:xfrm>
                <a:off x="7912080" y="4042080"/>
                <a:ext cx="27000" cy="28080"/>
              </a:xfrm>
              <a:custGeom>
                <a:avLst/>
                <a:gdLst/>
                <a:ahLst/>
                <a:cxnLst/>
                <a:rect l="l" t="t" r="r" b="b"/>
                <a:pathLst>
                  <a:path w="3708000" h="4031150" extrusionOk="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37" name="Google Shape;837;p54"/>
              <p:cNvSpPr/>
              <p:nvPr/>
            </p:nvSpPr>
            <p:spPr>
              <a:xfrm>
                <a:off x="7988040" y="4033440"/>
                <a:ext cx="22680" cy="28080"/>
              </a:xfrm>
              <a:custGeom>
                <a:avLst/>
                <a:gdLst/>
                <a:ahLst/>
                <a:cxnLst/>
                <a:rect l="l" t="t" r="r" b="b"/>
                <a:pathLst>
                  <a:path w="3039346" h="3913585" extrusionOk="0">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38" name="Google Shape;838;p54"/>
              <p:cNvSpPr/>
              <p:nvPr/>
            </p:nvSpPr>
            <p:spPr>
              <a:xfrm>
                <a:off x="8050680" y="3949200"/>
                <a:ext cx="27360" cy="26280"/>
              </a:xfrm>
              <a:custGeom>
                <a:avLst/>
                <a:gdLst/>
                <a:ahLst/>
                <a:cxnLst/>
                <a:rect l="l" t="t" r="r" b="b"/>
                <a:pathLst>
                  <a:path w="3960440" h="3960000" extrusionOk="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spcFirstLastPara="1" wrap="square" lIns="68575" tIns="9975" rIns="68575" bIns="99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39" name="Google Shape;839;p54"/>
              <p:cNvSpPr/>
              <p:nvPr/>
            </p:nvSpPr>
            <p:spPr>
              <a:xfrm>
                <a:off x="8037720" y="3878640"/>
                <a:ext cx="22680" cy="32040"/>
              </a:xfrm>
              <a:custGeom>
                <a:avLst/>
                <a:gdLst/>
                <a:ahLst/>
                <a:cxnLst/>
                <a:rect l="l" t="t" r="r" b="b"/>
                <a:pathLst>
                  <a:path w="2745756" h="4032448" extrusionOk="0">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0" name="Google Shape;840;p54"/>
              <p:cNvSpPr/>
              <p:nvPr/>
            </p:nvSpPr>
            <p:spPr>
              <a:xfrm>
                <a:off x="7951320" y="4050000"/>
                <a:ext cx="26640" cy="1764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spcFirstLastPara="1" wrap="square" lIns="68575" tIns="6750" rIns="68575" bIns="6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1" name="Google Shape;841;p54"/>
              <p:cNvSpPr/>
              <p:nvPr/>
            </p:nvSpPr>
            <p:spPr>
              <a:xfrm rot="678600">
                <a:off x="8011440" y="4011480"/>
                <a:ext cx="29880" cy="29160"/>
              </a:xfrm>
              <a:custGeom>
                <a:avLst/>
                <a:gdLst/>
                <a:ahLst/>
                <a:cxnLst/>
                <a:rect l="l" t="t" r="r" b="b"/>
                <a:pathLst>
                  <a:path w="3890413" h="3948462" extrusionOk="0">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2" name="Google Shape;842;p54"/>
              <p:cNvSpPr/>
              <p:nvPr/>
            </p:nvSpPr>
            <p:spPr>
              <a:xfrm>
                <a:off x="7867440" y="3856680"/>
                <a:ext cx="28080" cy="30600"/>
              </a:xfrm>
              <a:custGeom>
                <a:avLst/>
                <a:gdLst/>
                <a:ahLst/>
                <a:cxnLst/>
                <a:rect l="l" t="t" r="r" b="b"/>
                <a:pathLst>
                  <a:path w="3456727" h="3938119" extrusionOk="0">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3" name="Google Shape;843;p54"/>
              <p:cNvSpPr/>
              <p:nvPr/>
            </p:nvSpPr>
            <p:spPr>
              <a:xfrm>
                <a:off x="7970760" y="3835080"/>
                <a:ext cx="29880" cy="28800"/>
              </a:xfrm>
              <a:custGeom>
                <a:avLst/>
                <a:gdLst/>
                <a:ahLst/>
                <a:cxnLst/>
                <a:rect l="l" t="t" r="r" b="b"/>
                <a:pathLst>
                  <a:path w="3960440" h="3960000" extrusionOk="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4" name="Google Shape;844;p54"/>
              <p:cNvSpPr/>
              <p:nvPr/>
            </p:nvSpPr>
            <p:spPr>
              <a:xfrm rot="2648400">
                <a:off x="7906680" y="3834360"/>
                <a:ext cx="12960" cy="32400"/>
              </a:xfrm>
              <a:custGeom>
                <a:avLst/>
                <a:gdLst/>
                <a:ahLst/>
                <a:cxnLst/>
                <a:rect l="l" t="t" r="r" b="b"/>
                <a:pathLst>
                  <a:path w="1862952" h="4764557" extrusionOk="0">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5" name="Google Shape;845;p54"/>
              <p:cNvSpPr/>
              <p:nvPr/>
            </p:nvSpPr>
            <p:spPr>
              <a:xfrm rot="8580000">
                <a:off x="7881120" y="4027320"/>
                <a:ext cx="28080" cy="27000"/>
              </a:xfrm>
              <a:custGeom>
                <a:avLst/>
                <a:gdLst/>
                <a:ahLst/>
                <a:cxnLst/>
                <a:rect l="l" t="t" r="r" b="b"/>
                <a:pathLst>
                  <a:path w="3872365" h="3862045" extrusionOk="0">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6" name="Google Shape;846;p54"/>
              <p:cNvSpPr/>
              <p:nvPr/>
            </p:nvSpPr>
            <p:spPr>
              <a:xfrm>
                <a:off x="7846200" y="3886920"/>
                <a:ext cx="25920" cy="21240"/>
              </a:xfrm>
              <a:custGeom>
                <a:avLst/>
                <a:gdLst/>
                <a:ahLst/>
                <a:cxnLst/>
                <a:rect l="l" t="t" r="r" b="b"/>
                <a:pathLst>
                  <a:path w="366142" h="316007" extrusionOk="0">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spcFirstLastPara="1" wrap="square" lIns="68575" tIns="8100" rIns="68575" bIns="81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47" name="Google Shape;847;p54"/>
              <p:cNvSpPr/>
              <p:nvPr/>
            </p:nvSpPr>
            <p:spPr>
              <a:xfrm>
                <a:off x="8047440" y="3979800"/>
                <a:ext cx="15120" cy="29520"/>
              </a:xfrm>
              <a:custGeom>
                <a:avLst/>
                <a:gdLst/>
                <a:ahLst/>
                <a:cxnLst/>
                <a:rect l="l" t="t" r="r" b="b"/>
                <a:pathLst>
                  <a:path w="225309" h="455920" extrusionOk="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48" name="Google Shape;848;p54"/>
              <p:cNvSpPr/>
              <p:nvPr/>
            </p:nvSpPr>
            <p:spPr>
              <a:xfrm>
                <a:off x="7831440" y="3917880"/>
                <a:ext cx="25200" cy="24120"/>
              </a:xfrm>
              <a:custGeom>
                <a:avLst/>
                <a:gdLst/>
                <a:ahLst/>
                <a:cxnLst/>
                <a:rect l="l" t="t" r="r" b="b"/>
                <a:pathLst>
                  <a:path w="299575" h="297454" extrusionOk="0">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grpSp>
          <p:nvGrpSpPr>
            <p:cNvPr id="849" name="Google Shape;849;p54"/>
            <p:cNvGrpSpPr/>
            <p:nvPr/>
          </p:nvGrpSpPr>
          <p:grpSpPr>
            <a:xfrm>
              <a:off x="7907760" y="3893040"/>
              <a:ext cx="93240" cy="115200"/>
              <a:chOff x="7907760" y="3893040"/>
              <a:chExt cx="93240" cy="115200"/>
            </a:xfrm>
          </p:grpSpPr>
          <p:sp>
            <p:nvSpPr>
              <p:cNvPr id="850" name="Google Shape;850;p54"/>
              <p:cNvSpPr/>
              <p:nvPr/>
            </p:nvSpPr>
            <p:spPr>
              <a:xfrm>
                <a:off x="7907760" y="3893040"/>
                <a:ext cx="93240" cy="115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51" name="Google Shape;851;p54"/>
              <p:cNvSpPr/>
              <p:nvPr/>
            </p:nvSpPr>
            <p:spPr>
              <a:xfrm>
                <a:off x="7912440" y="3898440"/>
                <a:ext cx="84240" cy="10368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52" name="Google Shape;852;p54"/>
              <p:cNvSpPr/>
              <p:nvPr/>
            </p:nvSpPr>
            <p:spPr>
              <a:xfrm>
                <a:off x="7936920" y="3945240"/>
                <a:ext cx="34200" cy="3024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53" name="Google Shape;853;p54"/>
              <p:cNvSpPr/>
              <p:nvPr/>
            </p:nvSpPr>
            <p:spPr>
              <a:xfrm>
                <a:off x="7941240" y="3921840"/>
                <a:ext cx="25560" cy="2088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54" name="Google Shape;854;p54"/>
              <p:cNvSpPr/>
              <p:nvPr/>
            </p:nvSpPr>
            <p:spPr>
              <a:xfrm>
                <a:off x="7950600" y="3952800"/>
                <a:ext cx="6840" cy="1296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7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8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6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6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8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8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7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8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8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9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7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0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9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3" presetClass="entr" presetSubtype="16" fill="hold" nodeType="clickEffect">
                                  <p:stCondLst>
                                    <p:cond delay="0"/>
                                  </p:stCondLst>
                                  <p:childTnLst>
                                    <p:set>
                                      <p:cBhvr>
                                        <p:cTn id="70" dur="1" fill="hold">
                                          <p:stCondLst>
                                            <p:cond delay="0"/>
                                          </p:stCondLst>
                                        </p:cTn>
                                        <p:tgtEl>
                                          <p:spTgt spid="795"/>
                                        </p:tgtEl>
                                        <p:attrNameLst>
                                          <p:attrName>style.visibility</p:attrName>
                                        </p:attrNameLst>
                                      </p:cBhvr>
                                      <p:to>
                                        <p:strVal val="visible"/>
                                      </p:to>
                                    </p:set>
                                    <p:anim calcmode="lin" valueType="num">
                                      <p:cBhvr additive="base">
                                        <p:cTn id="71" dur="500"/>
                                        <p:tgtEl>
                                          <p:spTgt spid="795"/>
                                        </p:tgtEl>
                                        <p:attrNameLst>
                                          <p:attrName>ppt_w</p:attrName>
                                        </p:attrNameLst>
                                      </p:cBhvr>
                                      <p:tavLst>
                                        <p:tav tm="0">
                                          <p:val>
                                            <p:strVal val="0"/>
                                          </p:val>
                                        </p:tav>
                                        <p:tav tm="100000">
                                          <p:val>
                                            <p:strVal val="#ppt_w"/>
                                          </p:val>
                                        </p:tav>
                                      </p:tavLst>
                                    </p:anim>
                                    <p:anim calcmode="lin" valueType="num">
                                      <p:cBhvr additive="base">
                                        <p:cTn id="72" dur="500"/>
                                        <p:tgtEl>
                                          <p:spTgt spid="795"/>
                                        </p:tgtEl>
                                        <p:attrNameLst>
                                          <p:attrName>ppt_h</p:attrName>
                                        </p:attrNameLst>
                                      </p:cBhvr>
                                      <p:tavLst>
                                        <p:tav tm="0">
                                          <p:val>
                                            <p:strVal val="0"/>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68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70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8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9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9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9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69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2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19"/>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3" presetClass="entr" presetSubtype="16" fill="hold" nodeType="clickEffect">
                                  <p:stCondLst>
                                    <p:cond delay="0"/>
                                  </p:stCondLst>
                                  <p:childTnLst>
                                    <p:set>
                                      <p:cBhvr>
                                        <p:cTn id="108" dur="1" fill="hold">
                                          <p:stCondLst>
                                            <p:cond delay="0"/>
                                          </p:stCondLst>
                                        </p:cTn>
                                        <p:tgtEl>
                                          <p:spTgt spid="723"/>
                                        </p:tgtEl>
                                        <p:attrNameLst>
                                          <p:attrName>style.visibility</p:attrName>
                                        </p:attrNameLst>
                                      </p:cBhvr>
                                      <p:to>
                                        <p:strVal val="visible"/>
                                      </p:to>
                                    </p:set>
                                    <p:anim calcmode="lin" valueType="num">
                                      <p:cBhvr additive="base">
                                        <p:cTn id="109" dur="250"/>
                                        <p:tgtEl>
                                          <p:spTgt spid="723"/>
                                        </p:tgtEl>
                                        <p:attrNameLst>
                                          <p:attrName>ppt_w</p:attrName>
                                        </p:attrNameLst>
                                      </p:cBhvr>
                                      <p:tavLst>
                                        <p:tav tm="0">
                                          <p:val>
                                            <p:strVal val="0"/>
                                          </p:val>
                                        </p:tav>
                                        <p:tav tm="100000">
                                          <p:val>
                                            <p:strVal val="#ppt_w"/>
                                          </p:val>
                                        </p:tav>
                                      </p:tavLst>
                                    </p:anim>
                                    <p:anim calcmode="lin" valueType="num">
                                      <p:cBhvr additive="base">
                                        <p:cTn id="110" dur="250"/>
                                        <p:tgtEl>
                                          <p:spTgt spid="723"/>
                                        </p:tgtEl>
                                        <p:attrNameLst>
                                          <p:attrName>ppt_h</p:attrName>
                                        </p:attrNameLst>
                                      </p:cBhvr>
                                      <p:tavLst>
                                        <p:tav tm="0">
                                          <p:val>
                                            <p:strVal val="0"/>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72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794"/>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72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793"/>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23" presetClass="entr" presetSubtype="16" fill="hold" nodeType="clickEffect">
                                  <p:stCondLst>
                                    <p:cond delay="0"/>
                                  </p:stCondLst>
                                  <p:childTnLst>
                                    <p:set>
                                      <p:cBhvr>
                                        <p:cTn id="126" dur="1" fill="hold">
                                          <p:stCondLst>
                                            <p:cond delay="0"/>
                                          </p:stCondLst>
                                        </p:cTn>
                                        <p:tgtEl>
                                          <p:spTgt spid="795"/>
                                        </p:tgtEl>
                                        <p:attrNameLst>
                                          <p:attrName>style.visibility</p:attrName>
                                        </p:attrNameLst>
                                      </p:cBhvr>
                                      <p:to>
                                        <p:strVal val="visible"/>
                                      </p:to>
                                    </p:set>
                                    <p:anim calcmode="lin" valueType="num">
                                      <p:cBhvr additive="base">
                                        <p:cTn id="127" dur="250"/>
                                        <p:tgtEl>
                                          <p:spTgt spid="795"/>
                                        </p:tgtEl>
                                        <p:attrNameLst>
                                          <p:attrName>ppt_w</p:attrName>
                                        </p:attrNameLst>
                                      </p:cBhvr>
                                      <p:tavLst>
                                        <p:tav tm="0">
                                          <p:val>
                                            <p:strVal val="0"/>
                                          </p:val>
                                        </p:tav>
                                        <p:tav tm="100000">
                                          <p:val>
                                            <p:strVal val="#ppt_w"/>
                                          </p:val>
                                        </p:tav>
                                      </p:tavLst>
                                    </p:anim>
                                    <p:anim calcmode="lin" valueType="num">
                                      <p:cBhvr additive="base">
                                        <p:cTn id="128" dur="250"/>
                                        <p:tgtEl>
                                          <p:spTgt spid="795"/>
                                        </p:tgtEl>
                                        <p:attrNameLst>
                                          <p:attrName>ppt_h</p:attrName>
                                        </p:attrNameLst>
                                      </p:cBhvr>
                                      <p:tavLst>
                                        <p:tav tm="0">
                                          <p:val>
                                            <p:strVal val="0"/>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E46787-DA5A-D38C-74F6-26AE6911CE8B}"/>
              </a:ext>
            </a:extLst>
          </p:cNvPr>
          <p:cNvSpPr>
            <a:spLocks noGrp="1"/>
          </p:cNvSpPr>
          <p:nvPr>
            <p:ph type="title"/>
          </p:nvPr>
        </p:nvSpPr>
        <p:spPr>
          <a:xfrm>
            <a:off x="411481" y="308611"/>
            <a:ext cx="4023995" cy="891778"/>
          </a:xfrm>
        </p:spPr>
        <p:txBody>
          <a:bodyPr/>
          <a:lstStyle/>
          <a:p>
            <a:r>
              <a:rPr lang="en-US" dirty="0"/>
              <a:t>What is a network? </a:t>
            </a:r>
          </a:p>
        </p:txBody>
      </p:sp>
      <p:sp>
        <p:nvSpPr>
          <p:cNvPr id="8" name="Text Placeholder 2">
            <a:extLst>
              <a:ext uri="{FF2B5EF4-FFF2-40B4-BE49-F238E27FC236}">
                <a16:creationId xmlns:a16="http://schemas.microsoft.com/office/drawing/2014/main" id="{1A8A9B6F-0EFA-93EF-ABCC-44DD47C15AE0}"/>
              </a:ext>
            </a:extLst>
          </p:cNvPr>
          <p:cNvSpPr>
            <a:spLocks noGrp="1"/>
          </p:cNvSpPr>
          <p:nvPr>
            <p:ph type="body" sz="quarter" idx="11"/>
          </p:nvPr>
        </p:nvSpPr>
        <p:spPr>
          <a:xfrm>
            <a:off x="411480" y="1611630"/>
            <a:ext cx="4023994" cy="3017520"/>
          </a:xfrm>
        </p:spPr>
        <p:txBody>
          <a:bodyPr/>
          <a:lstStyle/>
          <a:p>
            <a:r>
              <a:rPr lang="en-US" dirty="0"/>
              <a:t>Definition: a group of two or more interconnected computing devices that can exchange data. </a:t>
            </a:r>
          </a:p>
          <a:p>
            <a:endParaRPr lang="en-US" dirty="0"/>
          </a:p>
          <a:p>
            <a:r>
              <a:rPr lang="en-US" dirty="0"/>
              <a:t>Why do we need them? </a:t>
            </a:r>
          </a:p>
          <a:p>
            <a:endParaRPr lang="en-US" dirty="0"/>
          </a:p>
          <a:p>
            <a:pPr marL="285750" indent="-285750">
              <a:buFont typeface="Arial" panose="020B0604020202020204" pitchFamily="34" charset="0"/>
              <a:buChar char="•"/>
            </a:pPr>
            <a:r>
              <a:rPr lang="en-US" dirty="0"/>
              <a:t>Sharing resources (printers, flies, applications)</a:t>
            </a:r>
          </a:p>
          <a:p>
            <a:pPr marL="285750" indent="-285750">
              <a:buFont typeface="Arial" panose="020B0604020202020204" pitchFamily="34" charset="0"/>
              <a:buChar char="•"/>
            </a:pPr>
            <a:r>
              <a:rPr lang="en-US" dirty="0"/>
              <a:t>Information Sharing (databases, web access)</a:t>
            </a:r>
          </a:p>
          <a:p>
            <a:pPr marL="285750" indent="-285750">
              <a:buFont typeface="Arial" panose="020B0604020202020204" pitchFamily="34" charset="0"/>
              <a:buChar char="•"/>
            </a:pPr>
            <a:r>
              <a:rPr lang="en-US" dirty="0"/>
              <a:t>Communication and Collaboration (email, VoIP, Video, conferencing) </a:t>
            </a:r>
          </a:p>
          <a:p>
            <a:endParaRPr lang="en-US" dirty="0"/>
          </a:p>
        </p:txBody>
      </p:sp>
      <p:pic>
        <p:nvPicPr>
          <p:cNvPr id="2" name="Picture Placeholder 1">
            <a:extLst>
              <a:ext uri="{FF2B5EF4-FFF2-40B4-BE49-F238E27FC236}">
                <a16:creationId xmlns:a16="http://schemas.microsoft.com/office/drawing/2014/main" id="{57DA7960-798A-DB99-7DFA-6E5AD9F73DA4}"/>
              </a:ext>
            </a:extLst>
          </p:cNvPr>
          <p:cNvPicPr>
            <a:picLocks noGrp="1" noChangeAspect="1"/>
          </p:cNvPicPr>
          <p:nvPr>
            <p:ph type="pic" sz="quarter" idx="10"/>
          </p:nvPr>
        </p:nvPicPr>
        <p:blipFill>
          <a:blip r:embed="rId2"/>
          <a:srcRect t="2525" b="2525"/>
          <a:stretch/>
        </p:blipFill>
        <p:spPr>
          <a:prstGeom prst="rect">
            <a:avLst/>
          </a:prstGeom>
          <a:solidFill>
            <a:srgbClr val="D5D5D7"/>
          </a:solidFill>
        </p:spPr>
      </p:pic>
    </p:spTree>
    <p:extLst>
      <p:ext uri="{BB962C8B-B14F-4D97-AF65-F5344CB8AC3E}">
        <p14:creationId xmlns:p14="http://schemas.microsoft.com/office/powerpoint/2010/main" val="3992162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4" name="Picture 3">
            <a:extLst>
              <a:ext uri="{FF2B5EF4-FFF2-40B4-BE49-F238E27FC236}">
                <a16:creationId xmlns:a16="http://schemas.microsoft.com/office/drawing/2014/main" id="{88C89A31-3FB4-2839-6277-E89590211F17}"/>
              </a:ext>
            </a:extLst>
          </p:cNvPr>
          <p:cNvPicPr>
            <a:picLocks noChangeAspect="1"/>
          </p:cNvPicPr>
          <p:nvPr/>
        </p:nvPicPr>
        <p:blipFill>
          <a:blip r:embed="rId3"/>
          <a:stretch>
            <a:fillRect/>
          </a:stretch>
        </p:blipFill>
        <p:spPr>
          <a:xfrm>
            <a:off x="2124987" y="261897"/>
            <a:ext cx="4619706" cy="4619706"/>
          </a:xfrm>
          <a:prstGeom prst="rect">
            <a:avLst/>
          </a:prstGeom>
          <a:noFill/>
        </p:spPr>
      </p:pic>
      <p:sp>
        <p:nvSpPr>
          <p:cNvPr id="2" name="TextBox 1">
            <a:extLst>
              <a:ext uri="{FF2B5EF4-FFF2-40B4-BE49-F238E27FC236}">
                <a16:creationId xmlns:a16="http://schemas.microsoft.com/office/drawing/2014/main" id="{B26E74DD-0447-36F5-7A6A-30E1CB3E771C}"/>
              </a:ext>
            </a:extLst>
          </p:cNvPr>
          <p:cNvSpPr txBox="1"/>
          <p:nvPr/>
        </p:nvSpPr>
        <p:spPr>
          <a:xfrm>
            <a:off x="2975956" y="2726575"/>
            <a:ext cx="0" cy="0"/>
          </a:xfrm>
          <a:prstGeom prst="rect">
            <a:avLst/>
          </a:prstGeom>
          <a:noFill/>
        </p:spPr>
        <p:txBody>
          <a:bodyPr wrap="none" lIns="0" tIns="0" rIns="0" bIns="0" rtlCol="0">
            <a:noAutofit/>
          </a:bodyPr>
          <a:lstStyle/>
          <a:p>
            <a:pPr marL="182880" indent="-182880">
              <a:lnSpc>
                <a:spcPct val="95000"/>
              </a:lnSpc>
              <a:spcBef>
                <a:spcPts val="1000"/>
              </a:spcBef>
              <a:buSzPct val="100000"/>
              <a:buFont typeface="Arial"/>
              <a:buChar char="▪"/>
            </a:pP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US Army 2023 AFC DEVCOM Logo">
  <a:themeElements>
    <a:clrScheme name="US Army Color Palette">
      <a:dk1>
        <a:srgbClr val="000000"/>
      </a:dk1>
      <a:lt1>
        <a:srgbClr val="FFFFFF"/>
      </a:lt1>
      <a:dk2>
        <a:srgbClr val="221F20"/>
      </a:dk2>
      <a:lt2>
        <a:srgbClr val="FFCC01"/>
      </a:lt2>
      <a:accent1>
        <a:srgbClr val="221F20"/>
      </a:accent1>
      <a:accent2>
        <a:srgbClr val="FFCC01"/>
      </a:accent2>
      <a:accent3>
        <a:srgbClr val="727365"/>
      </a:accent3>
      <a:accent4>
        <a:srgbClr val="D5D5D7"/>
      </a:accent4>
      <a:accent5>
        <a:srgbClr val="565557"/>
      </a:accent5>
      <a:accent6>
        <a:srgbClr val="BFB8A6"/>
      </a:accent6>
      <a:hlink>
        <a:srgbClr val="565557"/>
      </a:hlink>
      <a:folHlink>
        <a:srgbClr val="305B6E"/>
      </a:folHlink>
    </a:clrScheme>
    <a:fontScheme name="US Army 2023 Fonts">
      <a:majorFont>
        <a:latin typeface="Arial"/>
        <a:ea typeface=""/>
        <a:cs typeface=""/>
      </a:majorFont>
      <a:minorFont>
        <a:latin typeface="Arial"/>
        <a:ea typeface=""/>
        <a:cs typeface=""/>
      </a:minorFont>
    </a:fontScheme>
    <a:fmtScheme name="US Army 2023 Effects">
      <a:fillStyleLst>
        <a:solidFill>
          <a:schemeClr val="phClr"/>
        </a:solidFill>
        <a:solidFill>
          <a:schemeClr val="phClr"/>
        </a:solidFill>
        <a:solidFill>
          <a:schemeClr val="phClr"/>
        </a:solidFill>
      </a:fillStyleLst>
      <a:lnStyleLst>
        <a:ln w="12700" cap="flat" cmpd="sng" algn="ctr">
          <a:solidFill>
            <a:schemeClr val="phClr"/>
          </a:solidFill>
          <a:prstDash val="solid"/>
        </a:ln>
        <a:ln w="12700" cap="flat" cmpd="sng" algn="ctr">
          <a:solidFill>
            <a:schemeClr val="phClr"/>
          </a:solidFill>
          <a:prstDash val="solid"/>
        </a:ln>
        <a:ln w="12700" cap="flat"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miter/>
        </a:ln>
      </a:spPr>
      <a:bodyPr/>
      <a:lstStyle>
        <a:defPPr algn="ctr">
          <a:lnSpc>
            <a:spcPct val="95000"/>
          </a:lnSpc>
          <a:defRPr sz="1700"/>
        </a:defPPr>
      </a:lstStyle>
      <a:style>
        <a:lnRef idx="0">
          <a:schemeClr val="accent1"/>
        </a:lnRef>
        <a:fillRef idx="1">
          <a:schemeClr val="accent1"/>
        </a:fillRef>
        <a:effectRef idx="0">
          <a:srgbClr val="000000"/>
        </a:effectRef>
        <a:fontRef idx="minor">
          <a:srgbClr val="FFFFFF"/>
        </a:fontRef>
      </a:style>
    </a:spDef>
    <a:lnDef>
      <a:spPr>
        <a:ln w="12700" cap="flat">
          <a:miter/>
        </a:ln>
      </a:spPr>
      <a:bodyPr/>
      <a:lstStyle/>
      <a:style>
        <a:lnRef idx="1">
          <a:schemeClr val="accent1"/>
        </a:lnRef>
        <a:fillRef idx="0">
          <a:schemeClr val="accent1"/>
        </a:fillRef>
        <a:effectRef idx="0">
          <a:srgbClr val="000000"/>
        </a:effectRef>
        <a:fontRef idx="minor">
          <a:srgbClr val="FFFFFF"/>
        </a:fontRef>
      </a:style>
    </a:lnDef>
    <a:txDef>
      <a:spPr>
        <a:noFill/>
      </a:spPr>
      <a:bodyPr wrap="square" lIns="0" tIns="0" rIns="0" bIns="0" rtlCol="0">
        <a:noAutofit/>
      </a:bodyPr>
      <a:lstStyle>
        <a:defPPr marL="182880" indent="-182880">
          <a:lnSpc>
            <a:spcPct val="95000"/>
          </a:lnSpc>
          <a:spcBef>
            <a:spcPts val="1000"/>
          </a:spcBef>
          <a:buSzPct val="100000"/>
          <a:buFont typeface="Arial"/>
          <a:buChar char="▪"/>
          <a:defRPr sz="1700"/>
        </a:defPPr>
      </a:lstStyle>
    </a:txDef>
  </a:objectDefaults>
  <a:extraClrSchemeLst/>
  <a:custClrLst>
    <a:custClr name="Army Black">
      <a:srgbClr val="221F20"/>
    </a:custClr>
    <a:custClr name="Army Gold">
      <a:srgbClr val="FFCC01"/>
    </a:custClr>
    <a:custClr name="White">
      <a:srgbClr val="FFFFFF"/>
    </a:custClr>
    <a:custClr name="Army Green">
      <a:srgbClr val="2F372F"/>
    </a:custClr>
    <a:custClr name="Tan">
      <a:srgbClr val="F1E4C7"/>
    </a:custClr>
    <a:custClr name="Field 01">
      <a:srgbClr val="727365"/>
    </a:custClr>
    <a:custClr name="Field 02">
      <a:srgbClr val="BFB8A6"/>
    </a:custClr>
    <a:custClr name="Gray 01">
      <a:srgbClr val="565557"/>
    </a:custClr>
    <a:custClr name="Gray 02">
      <a:srgbClr val="D5D5D7"/>
    </a:custClr>
    <a:custClr name="Highlight Orange">
      <a:srgbClr val="F16521"/>
    </a:custClr>
    <a:custClr name="Highlight Green">
      <a:srgbClr val="2DAA27"/>
    </a:custClr>
    <a:custClr name="Highlight Red">
      <a:srgbClr val="CF0000"/>
    </a:custClr>
  </a:custClrLst>
  <a:extLst>
    <a:ext uri="{05A4C25C-085E-4340-85A3-A5531E510DB2}">
      <thm15:themeFamily xmlns:thm15="http://schemas.microsoft.com/office/thememl/2012/main" name="US Army PowerPoint 16x9 12Feb2023" id="{3EB2FCAD-453B-4F97-9379-31EB449BB4A1}" vid="{CCBAEC26-5D3F-44DD-9C13-DB69982D462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TotalTime>
  <Words>1346</Words>
  <Application>Microsoft Office PowerPoint</Application>
  <PresentationFormat>On-screen Show (16:9)</PresentationFormat>
  <Paragraphs>154</Paragraphs>
  <Slides>37</Slides>
  <Notes>33</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37</vt:i4>
      </vt:variant>
    </vt:vector>
  </HeadingPairs>
  <TitlesOfParts>
    <vt:vector size="45" baseType="lpstr">
      <vt:lpstr>Arial</vt:lpstr>
      <vt:lpstr>Arial Bold</vt:lpstr>
      <vt:lpstr>Calibri</vt:lpstr>
      <vt:lpstr>Noto Sans Symbols</vt:lpstr>
      <vt:lpstr>Times New Roman</vt:lpstr>
      <vt:lpstr>Simple Light</vt:lpstr>
      <vt:lpstr>Office Theme</vt:lpstr>
      <vt:lpstr>US Army 2023 AFC DEVCOM Logo</vt:lpstr>
      <vt:lpstr>NETWORK BASICS</vt:lpstr>
      <vt:lpstr>Introductions and class overview </vt:lpstr>
      <vt:lpstr>Networks- The physical</vt:lpstr>
      <vt:lpstr>What is a network?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Networking (cont.)</vt:lpstr>
      <vt:lpstr>Networking (cont.)</vt:lpstr>
      <vt:lpstr>Networking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Gabriel Santiago</cp:lastModifiedBy>
  <cp:revision>6</cp:revision>
  <dcterms:modified xsi:type="dcterms:W3CDTF">2026-01-05T16:05:00Z</dcterms:modified>
</cp:coreProperties>
</file>